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7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61" r:id="rId13"/>
    <p:sldId id="262" r:id="rId14"/>
  </p:sldIdLst>
  <p:sldSz cx="9144000" cy="6858000" type="screen4x3"/>
  <p:notesSz cx="6858000" cy="9144000"/>
  <p:embeddedFontLst>
    <p:embeddedFont>
      <p:font typeface="Matilda" charset="0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9933"/>
    <a:srgbClr val="EFADA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617/66124276.ef/0_89c5b_cad8a2c3_orig" TargetMode="External"/><Relationship Id="rId3" Type="http://schemas.openxmlformats.org/officeDocument/2006/relationships/hyperlink" Target="http://openclipart.org/image/2400px/svg_to_png/177972/1368310520.png" TargetMode="External"/><Relationship Id="rId7" Type="http://schemas.openxmlformats.org/officeDocument/2006/relationships/hyperlink" Target="https://img-fotki.yandex.ru/get/4526/66124276.2c/0_65b30_789d6871_orig" TargetMode="External"/><Relationship Id="rId2" Type="http://schemas.openxmlformats.org/officeDocument/2006/relationships/hyperlink" Target="https://img-fotki.yandex.ru/get/4138/139440740.5f/0_98061_48c42d23_ori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5524/66124276.2ed/0_c516b_e5890d50_orig" TargetMode="External"/><Relationship Id="rId5" Type="http://schemas.openxmlformats.org/officeDocument/2006/relationships/hyperlink" Target="http://us.cdn4.123rf.com/168nwm/barbaliss/barbaliss1204/barbaliss120400025/13417266-yellow-butterfly-isolated-on-white-background-vector-illustration.jpg" TargetMode="External"/><Relationship Id="rId4" Type="http://schemas.openxmlformats.org/officeDocument/2006/relationships/hyperlink" Target="http://s4.pic4you.ru/y2014/06-16/12216/4451174.png" TargetMode="External"/><Relationship Id="rId9" Type="http://schemas.openxmlformats.org/officeDocument/2006/relationships/hyperlink" Target="http://s44.radikal.ru/i103/1109/10/506a30838766.pn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628800"/>
            <a:ext cx="8352928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69000">
                      <a:srgbClr val="339933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Животные черной книги: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69000">
                      <a:srgbClr val="339933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птица дронт.</a:t>
            </a:r>
            <a:endParaRPr kumimoji="0" lang="ru-RU" sz="4000" b="1" i="0" u="none" strike="noStrike" kern="1200" normalizeH="0" baseline="0" noProof="0" dirty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69000">
                    <a:srgbClr val="339933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149080"/>
            <a:ext cx="3960440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Малыщик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Варвара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 «А» класса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СОШ № 4 с УИОП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Фрязино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природе все взаимосвязано. Давайте сейчас будем бережно относится к тому, что нас окружает.</a:t>
            </a:r>
          </a:p>
          <a:p>
            <a:r>
              <a:rPr lang="ru-RU" dirty="0" smtClean="0"/>
              <a:t>Нашему поколению нельзя допустить исчезновения животных и растений.</a:t>
            </a:r>
          </a:p>
          <a:p>
            <a:r>
              <a:rPr lang="ru-RU" dirty="0" smtClean="0"/>
              <a:t>Пусть не пополняются страницы «Черной книги».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401" y="5805264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На момент создания шаблона все ссылки являются активными</a:t>
            </a:r>
            <a:r>
              <a:rPr lang="ru-RU" dirty="0" smtClean="0">
                <a:latin typeface="Times New Roman" pitchFamily="18" charset="0"/>
                <a:cs typeface="Arial" pitchFamily="34" charset="0"/>
              </a:rPr>
              <a:t>! </a:t>
            </a:r>
            <a:endParaRPr lang="ru-RU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578" y="692695"/>
            <a:ext cx="837612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  <a:cs typeface="Arial" pitchFamily="34" charset="0"/>
              </a:rPr>
              <a:t>Интернет – ресурсы</a:t>
            </a:r>
            <a:endParaRPr lang="ru-RU" sz="800" i="1" dirty="0" smtClean="0"/>
          </a:p>
          <a:p>
            <a:pPr algn="just"/>
            <a:r>
              <a:rPr lang="ru-RU" sz="2000" b="1" i="1" dirty="0" smtClean="0"/>
              <a:t>Божья коровка:</a:t>
            </a:r>
            <a:endParaRPr lang="ru-RU" sz="2000" b="1" i="1" dirty="0"/>
          </a:p>
          <a:p>
            <a:pPr algn="just"/>
            <a:r>
              <a:rPr lang="en-US" i="1" dirty="0">
                <a:hlinkClick r:id="rId2"/>
              </a:rPr>
              <a:t>https://</a:t>
            </a:r>
            <a:r>
              <a:rPr lang="en-US" i="1" dirty="0" smtClean="0">
                <a:hlinkClick r:id="rId2"/>
              </a:rPr>
              <a:t>img-fotki.yandex.ru/get/4138/139440740.5f/0_98061_48c42d23_orig</a:t>
            </a:r>
            <a:r>
              <a:rPr lang="ru-RU" i="1" dirty="0" smtClean="0"/>
              <a:t>  </a:t>
            </a:r>
            <a:endParaRPr lang="ru-RU" i="1" dirty="0"/>
          </a:p>
          <a:p>
            <a:pPr algn="just"/>
            <a:r>
              <a:rPr lang="en-US" i="1" dirty="0" smtClean="0">
                <a:hlinkClick r:id="rId3"/>
              </a:rPr>
              <a:t>http://openclipart.org/image/2400px/svg_to_png/177972/1368310520.png</a:t>
            </a:r>
            <a:r>
              <a:rPr lang="ru-RU" i="1" dirty="0" smtClean="0"/>
              <a:t> </a:t>
            </a:r>
          </a:p>
          <a:p>
            <a:pPr algn="just"/>
            <a:r>
              <a:rPr lang="en-US" i="1" dirty="0">
                <a:hlinkClick r:id="rId4"/>
              </a:rPr>
              <a:t>http://</a:t>
            </a:r>
            <a:r>
              <a:rPr lang="en-US" i="1" dirty="0" smtClean="0">
                <a:hlinkClick r:id="rId4"/>
              </a:rPr>
              <a:t>s4.pic4you.ru/y2014/06-16/12216/4451174.png</a:t>
            </a:r>
            <a:r>
              <a:rPr lang="ru-RU" i="1" dirty="0" smtClean="0"/>
              <a:t> </a:t>
            </a:r>
            <a:endParaRPr lang="ru-RU" i="1" dirty="0"/>
          </a:p>
          <a:p>
            <a:pPr algn="just"/>
            <a:r>
              <a:rPr lang="ru-RU" sz="2000" b="1" i="1" dirty="0" smtClean="0"/>
              <a:t>Желтая бабочка:</a:t>
            </a:r>
          </a:p>
          <a:p>
            <a:pPr algn="just"/>
            <a:r>
              <a:rPr lang="en-US" i="1" dirty="0">
                <a:hlinkClick r:id="rId5"/>
              </a:rPr>
              <a:t>http://</a:t>
            </a:r>
            <a:r>
              <a:rPr lang="en-US" i="1" dirty="0" smtClean="0">
                <a:hlinkClick r:id="rId5"/>
              </a:rPr>
              <a:t>us.cdn4.123rf.com/168nwm/barbaliss/barbaliss1204/barbaliss120400025/13417266-yellow-butterfly-isolated-on-white-background-vector-illustration.jpg</a:t>
            </a:r>
            <a:r>
              <a:rPr lang="ru-RU" i="1" dirty="0" smtClean="0"/>
              <a:t> </a:t>
            </a:r>
          </a:p>
          <a:p>
            <a:pPr algn="just"/>
            <a:r>
              <a:rPr lang="ru-RU" sz="2000" b="1" i="1" dirty="0" smtClean="0"/>
              <a:t>Кузнечик:</a:t>
            </a:r>
          </a:p>
          <a:p>
            <a:pPr algn="just"/>
            <a:r>
              <a:rPr lang="en-US" i="1" dirty="0">
                <a:hlinkClick r:id="rId6"/>
              </a:rPr>
              <a:t>https://</a:t>
            </a:r>
            <a:r>
              <a:rPr lang="en-US" i="1" dirty="0" smtClean="0">
                <a:hlinkClick r:id="rId6"/>
              </a:rPr>
              <a:t>img-fotki.yandex.ru/get/15524/66124276.2ed/0_c516b_e5890d50_orig</a:t>
            </a:r>
            <a:r>
              <a:rPr lang="ru-RU" i="1" dirty="0" smtClean="0"/>
              <a:t> </a:t>
            </a:r>
          </a:p>
          <a:p>
            <a:pPr algn="just"/>
            <a:r>
              <a:rPr lang="ru-RU" sz="2000" b="1" i="1" dirty="0" smtClean="0"/>
              <a:t>Гусеницы:</a:t>
            </a:r>
          </a:p>
          <a:p>
            <a:pPr algn="just"/>
            <a:r>
              <a:rPr lang="en-US" i="1" dirty="0">
                <a:hlinkClick r:id="rId7"/>
              </a:rPr>
              <a:t>https://</a:t>
            </a:r>
            <a:r>
              <a:rPr lang="en-US" i="1" dirty="0" smtClean="0">
                <a:hlinkClick r:id="rId7"/>
              </a:rPr>
              <a:t>img-fotki.yandex.ru/get/4526/66124276.2c/0_65b30_789d6871_orig</a:t>
            </a:r>
            <a:r>
              <a:rPr lang="ru-RU" i="1" dirty="0" smtClean="0"/>
              <a:t> </a:t>
            </a:r>
          </a:p>
          <a:p>
            <a:pPr algn="just"/>
            <a:r>
              <a:rPr lang="ru-RU" sz="2000" b="1" i="1" dirty="0" smtClean="0"/>
              <a:t>Улитка:</a:t>
            </a:r>
          </a:p>
          <a:p>
            <a:pPr algn="just"/>
            <a:r>
              <a:rPr lang="en-US" i="1" dirty="0">
                <a:hlinkClick r:id="rId8"/>
              </a:rPr>
              <a:t>https://</a:t>
            </a:r>
            <a:r>
              <a:rPr lang="en-US" i="1" dirty="0" smtClean="0">
                <a:hlinkClick r:id="rId8"/>
              </a:rPr>
              <a:t>img-fotki.yandex.ru/get/6617/66124276.ef/0_89c5b_cad8a2c3_orig</a:t>
            </a:r>
            <a:r>
              <a:rPr lang="ru-RU" i="1" dirty="0" smtClean="0"/>
              <a:t> </a:t>
            </a:r>
          </a:p>
          <a:p>
            <a:pPr algn="just"/>
            <a:r>
              <a:rPr lang="ru-RU" sz="2000" b="1" i="1" dirty="0" smtClean="0"/>
              <a:t>Картинка для создания лиственной виньетки:</a:t>
            </a:r>
          </a:p>
          <a:p>
            <a:pPr algn="just"/>
            <a:r>
              <a:rPr lang="en-US" i="1" dirty="0">
                <a:hlinkClick r:id="rId9"/>
              </a:rPr>
              <a:t>http://</a:t>
            </a:r>
            <a:r>
              <a:rPr lang="en-US" i="1" dirty="0" smtClean="0">
                <a:hlinkClick r:id="rId9"/>
              </a:rPr>
              <a:t>s44.radikal.ru/i103/1109/10/506a30838766.png</a:t>
            </a:r>
            <a:r>
              <a:rPr lang="ru-RU" i="1" dirty="0" smtClean="0"/>
              <a:t>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908720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автора шаблона: </a:t>
            </a:r>
            <a:endParaRPr lang="en-US" sz="2400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Сайт: </a:t>
            </a:r>
            <a:r>
              <a:rPr lang="en-US" sz="20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</p:txBody>
      </p:sp>
    </p:spTree>
    <p:extLst>
      <p:ext uri="{BB962C8B-B14F-4D97-AF65-F5344CB8AC3E}">
        <p14:creationId xmlns="" xmlns:p14="http://schemas.microsoft.com/office/powerpoint/2010/main" val="29204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7859216" cy="21210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Мало кто знает, что сегодня существует не только Красная книга, в которую заносятся редкие виды животных, но и специальная Черная книга, куда включены исчезнувшие виды животных, некогда существовавшие на Земле. В список Черной книги был внесен и голубь дронт – это забавная и очень красивая не летающая птица, которая внешне напоминает крупную индюшку с довольно мощными лапами и массивным клювом. </a:t>
            </a:r>
            <a:endParaRPr lang="ru-RU" dirty="0"/>
          </a:p>
        </p:txBody>
      </p:sp>
      <p:pic>
        <p:nvPicPr>
          <p:cNvPr id="4" name="Рисунок 3" descr="черная 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611751"/>
            <a:ext cx="5508104" cy="33213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Птица дронт</a:t>
            </a:r>
            <a:endParaRPr lang="ru-RU" dirty="0"/>
          </a:p>
        </p:txBody>
      </p:sp>
      <p:pic>
        <p:nvPicPr>
          <p:cNvPr id="4" name="Содержимое 3" descr="птица дрон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4524375" cy="3667125"/>
          </a:xfrm>
        </p:spPr>
      </p:pic>
      <p:sp>
        <p:nvSpPr>
          <p:cNvPr id="5" name="TextBox 4"/>
          <p:cNvSpPr txBox="1"/>
          <p:nvPr/>
        </p:nvSpPr>
        <p:spPr>
          <a:xfrm>
            <a:off x="5508104" y="1556792"/>
            <a:ext cx="28083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Дронт представляет собой нелетающую вымершую птицу, которая обитала на острове Маврикий. Первое упоминание об этой птице возникло благодаря мореплавателям из Голландии, посетившим остров в конце XVI столетия. Дронт, известный как птица </a:t>
            </a:r>
            <a:r>
              <a:rPr lang="ru-RU" dirty="0" err="1" smtClean="0"/>
              <a:t>додо</a:t>
            </a:r>
            <a:r>
              <a:rPr lang="ru-RU" dirty="0" smtClean="0"/>
              <a:t>, был довольно большим. Взрослые особи достигали веса в 20–25 кг, а их рост составлял примерно 1 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700808"/>
            <a:ext cx="3970784" cy="338437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 территории Маврикия, где и обитал дронт, крупных млекопитающих и хищников не было, из-за чего птица стала </a:t>
            </a:r>
            <a:r>
              <a:rPr lang="ru-RU" b="1" dirty="0" smtClean="0"/>
              <a:t>доверчивой и очень мирной</a:t>
            </a:r>
            <a:r>
              <a:rPr lang="ru-RU" dirty="0" smtClean="0"/>
              <a:t>. Когда люди начали прибывать на острова, они истребляли дронтов. Помимо этого, сюда были завезены свиньи, козы и собаки. Эти млекопитающие поедали кустарники, где располагались гнезда дронтов, давили их яйца, уничтожали птенцов и взрослых птиц.</a:t>
            </a:r>
            <a:endParaRPr lang="ru-RU" dirty="0"/>
          </a:p>
        </p:txBody>
      </p:sp>
      <p:pic>
        <p:nvPicPr>
          <p:cNvPr id="4" name="Рисунок 3" descr="дро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799"/>
            <a:ext cx="3888432" cy="42681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1628800"/>
            <a:ext cx="3394720" cy="44973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Идиллия </a:t>
            </a:r>
            <a:r>
              <a:rPr lang="ru-RU" dirty="0" err="1" smtClean="0"/>
              <a:t>дронтовых</a:t>
            </a:r>
            <a:r>
              <a:rPr lang="ru-RU" dirty="0" smtClean="0"/>
              <a:t> закончилась с появлением на островах европейцев. Сначала португальские моряки посчитали их идеальным пополнением корабельных запасов, а затем и голландцы последовали их примеру. Охотиться на доверчивых и непуганых птиц было проще простого: достаточно подойти поближе и стукнуть подходящую добычу по голове палкой. Дронты не только не оказывали сопротивления, но и не убегали. Да и не смогли бы они этого сделать с их-то весом.</a:t>
            </a:r>
            <a:endParaRPr lang="ru-RU" dirty="0"/>
          </a:p>
        </p:txBody>
      </p:sp>
      <p:pic>
        <p:nvPicPr>
          <p:cNvPr id="4" name="Рисунок 3" descr="дронт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4899815" cy="389535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3250704" cy="4281339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Моряки считали дронтов глупыми и прозвали их «</a:t>
            </a:r>
            <a:r>
              <a:rPr lang="ru-RU" dirty="0" err="1" smtClean="0"/>
              <a:t>додо</a:t>
            </a:r>
            <a:r>
              <a:rPr lang="ru-RU" dirty="0" smtClean="0"/>
              <a:t>», что в переводе с португальского означает «глупый» или «</a:t>
            </a:r>
            <a:r>
              <a:rPr lang="ru-RU" dirty="0" err="1" smtClean="0"/>
              <a:t>идиот</a:t>
            </a:r>
            <a:r>
              <a:rPr lang="ru-RU" dirty="0" smtClean="0"/>
              <a:t>». Однако кто из них на самом деле был глупым, показало время. Разве можно назвать умными людей, которые бездумно уничтожали уникальных птиц? </a:t>
            </a:r>
          </a:p>
          <a:p>
            <a:r>
              <a:rPr lang="ru-RU" dirty="0" smtClean="0"/>
              <a:t>В защиту ума </a:t>
            </a:r>
            <a:r>
              <a:rPr lang="ru-RU" dirty="0" err="1" smtClean="0"/>
              <a:t>дронтовых</a:t>
            </a:r>
            <a:r>
              <a:rPr lang="ru-RU" dirty="0" smtClean="0"/>
              <a:t> можно вспомнить один факт из истории: когда пару </a:t>
            </a:r>
            <a:r>
              <a:rPr lang="ru-RU" dirty="0" err="1" smtClean="0"/>
              <a:t>додо</a:t>
            </a:r>
            <a:r>
              <a:rPr lang="ru-RU" dirty="0" smtClean="0"/>
              <a:t> увозили с их родного острова во Францию, обе птицы роняли слезы, словно понимая, что никогда не увидят родной край.</a:t>
            </a:r>
          </a:p>
          <a:p>
            <a:endParaRPr lang="ru-RU" dirty="0"/>
          </a:p>
        </p:txBody>
      </p:sp>
      <p:pic>
        <p:nvPicPr>
          <p:cNvPr id="4" name="Рисунок 3" descr="дронт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772816"/>
            <a:ext cx="4777713" cy="32249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2952328" cy="442535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 сожалению, нигде в мире нет ни одного полного комплекта костей дронта. Единственный экземпляр хранился в Оксфордском музее и сгорел при пожаре в 1755 году. После этого никому из ученых так и не удалось раздобыть целый скелет. Исследователям попадались только фрагменты черепа и некоторые отдельные кости. </a:t>
            </a:r>
            <a:endParaRPr lang="ru-RU" dirty="0"/>
          </a:p>
        </p:txBody>
      </p:sp>
      <p:pic>
        <p:nvPicPr>
          <p:cNvPr id="4" name="Рисунок 3" descr="дронт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1282025"/>
            <a:ext cx="4835868" cy="48832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437112"/>
            <a:ext cx="7920880" cy="180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О </a:t>
            </a:r>
            <a:r>
              <a:rPr lang="ru-RU" dirty="0" err="1" smtClean="0"/>
              <a:t>дронтовых</a:t>
            </a:r>
            <a:r>
              <a:rPr lang="ru-RU" dirty="0" smtClean="0"/>
              <a:t> вспомнили только в конце 19-го века, когда вышла в свет книга Льюиса Кэрролла «Алиса в стране чудес». Одним из героев этой детской сказки была птица </a:t>
            </a:r>
            <a:r>
              <a:rPr lang="ru-RU" dirty="0" err="1" smtClean="0"/>
              <a:t>Додо</a:t>
            </a:r>
            <a:r>
              <a:rPr lang="ru-RU" dirty="0" smtClean="0"/>
              <a:t>, которая должна была изображать самого автора. Многие читатели заинтересовались мифической птицей и с удивлением выяснили, что она существовала на самом деле.</a:t>
            </a:r>
          </a:p>
        </p:txBody>
      </p:sp>
      <p:pic>
        <p:nvPicPr>
          <p:cNvPr id="4" name="Рисунок 3" descr="дронт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620688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Спохватились слишком поздно, когда дронтам уже ничем нельзя было помочь. Чуть позже </a:t>
            </a:r>
            <a:r>
              <a:rPr lang="ru-RU" sz="1800" dirty="0" err="1" smtClean="0"/>
              <a:t>Джерсийский</a:t>
            </a:r>
            <a:r>
              <a:rPr lang="ru-RU" sz="1800" dirty="0" smtClean="0"/>
              <a:t> трест охраны животных избрал эту птицу своей эмблемой — как символ уничтожения видов в результате варварского вторжения в дикую природу.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Д</a:t>
            </a:r>
            <a:r>
              <a:rPr lang="ru-RU" dirty="0" smtClean="0"/>
              <a:t>-друзья, нам всем сейчас представить сложно, Без стука дятла лес, наш двор без голубей. </a:t>
            </a:r>
          </a:p>
          <a:p>
            <a:r>
              <a:rPr lang="ru-RU" b="1" dirty="0" smtClean="0"/>
              <a:t>Р</a:t>
            </a:r>
            <a:r>
              <a:rPr lang="ru-RU" dirty="0" smtClean="0"/>
              <a:t> - река, простор без крика чаек, зиму - без красногрудых снегирей. </a:t>
            </a:r>
          </a:p>
          <a:p>
            <a:r>
              <a:rPr lang="ru-RU" b="1" dirty="0" smtClean="0"/>
              <a:t>О</a:t>
            </a:r>
            <a:r>
              <a:rPr lang="ru-RU" dirty="0" smtClean="0"/>
              <a:t> - </a:t>
            </a:r>
            <a:r>
              <a:rPr lang="ru-RU" dirty="0" err="1" smtClean="0"/>
              <a:t>о</a:t>
            </a:r>
            <a:r>
              <a:rPr lang="ru-RU" dirty="0" smtClean="0"/>
              <a:t> птицах мы порой не вспоминаем, но важно быть внимательным к пернатым. </a:t>
            </a:r>
          </a:p>
          <a:p>
            <a:r>
              <a:rPr lang="ru-RU" b="1" dirty="0" smtClean="0"/>
              <a:t>Н</a:t>
            </a:r>
            <a:r>
              <a:rPr lang="ru-RU" dirty="0" smtClean="0"/>
              <a:t> - необходимо всем-всем всем ребятам, беречь их, охранять, ведь вдруг настанет миг.... </a:t>
            </a:r>
          </a:p>
          <a:p>
            <a:r>
              <a:rPr lang="ru-RU" b="1" dirty="0" smtClean="0"/>
              <a:t>Т</a:t>
            </a:r>
            <a:r>
              <a:rPr lang="ru-RU" dirty="0" smtClean="0"/>
              <a:t> - теперь ведь мы увидеть можем дронта в мультфильме "Вверх" и на страницах книг!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668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Matilda</vt:lpstr>
      <vt:lpstr>Times New Roman</vt:lpstr>
      <vt:lpstr>Тема Office</vt:lpstr>
      <vt:lpstr>Слайд 1</vt:lpstr>
      <vt:lpstr>Слайд 2</vt:lpstr>
      <vt:lpstr>Птица дронт</vt:lpstr>
      <vt:lpstr>Слайд 4</vt:lpstr>
      <vt:lpstr>Слайд 5</vt:lpstr>
      <vt:lpstr>Слайд 6</vt:lpstr>
      <vt:lpstr>Слайд 7</vt:lpstr>
      <vt:lpstr>Слайд 8</vt:lpstr>
      <vt:lpstr>Спохватились слишком поздно, когда дронтам уже ничем нельзя было помочь. Чуть позже Джерсийский трест охраны животных избрал эту птицу своей эмблемой — как символ уничтожения видов в результате варварского вторжения в дикую природу. </vt:lpstr>
      <vt:lpstr>Слайд 10</vt:lpstr>
      <vt:lpstr>Спасибо за внимание!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Антонова Екатерина</cp:lastModifiedBy>
  <cp:revision>28</cp:revision>
  <dcterms:created xsi:type="dcterms:W3CDTF">2013-08-23T08:38:35Z</dcterms:created>
  <dcterms:modified xsi:type="dcterms:W3CDTF">2017-04-03T07:10:25Z</dcterms:modified>
</cp:coreProperties>
</file>