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60" r:id="rId4"/>
    <p:sldId id="259" r:id="rId5"/>
    <p:sldId id="25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1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10910-899D-4F15-BF8C-400B77689699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0ABAC-E5A2-4A62-8750-6B48C5FAD6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014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0ABAC-E5A2-4A62-8750-6B48C5FAD6A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5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022.radikal.ru/1304/0b/005110753ae9.png" TargetMode="External"/><Relationship Id="rId2" Type="http://schemas.openxmlformats.org/officeDocument/2006/relationships/hyperlink" Target="http://s018.radikal.ru/i519/1304/3e/4bb97ff07cca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g-fotki.yandex.ru/get/4126/981986.29/0_833e9_d1cacb4b_ori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4237062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Занятие с элементами театрализованной деятельности для детей подготовительной группы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«От игры — до спектакля»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6768752" cy="6525344"/>
          </a:xfrm>
        </p:spPr>
        <p:txBody>
          <a:bodyPr/>
          <a:lstStyle/>
          <a:p>
            <a:pPr algn="ctr">
              <a:buNone/>
            </a:pPr>
            <a:r>
              <a:rPr lang="ru-RU" sz="2400" b="1" i="1" u="sng" dirty="0" smtClean="0"/>
              <a:t>Программные задачи:</a:t>
            </a:r>
            <a:endParaRPr lang="ru-RU" sz="2400" b="1" dirty="0" smtClean="0"/>
          </a:p>
          <a:p>
            <a:pPr lvl="0"/>
            <a:r>
              <a:rPr lang="ru-RU" sz="2000" dirty="0" smtClean="0"/>
              <a:t>Активизировать познавательный интерес к театрализованной деятельности, сценическому творчеству.</a:t>
            </a:r>
          </a:p>
          <a:p>
            <a:pPr lvl="0"/>
            <a:r>
              <a:rPr lang="ru-RU" sz="2000" dirty="0" smtClean="0"/>
              <a:t>Продолжать учить использовать средства выразительности театрализованной деятельности (поза, жесты, мимика, голос, движение)</a:t>
            </a:r>
          </a:p>
          <a:p>
            <a:pPr lvl="0"/>
            <a:r>
              <a:rPr lang="ru-RU" sz="2000" dirty="0" smtClean="0"/>
              <a:t>Развивать творческую самостоятельность, эстетический вкус в передаче образа, отчётливость произношения.</a:t>
            </a:r>
          </a:p>
          <a:p>
            <a:pPr lvl="0"/>
            <a:r>
              <a:rPr lang="ru-RU" sz="2000" dirty="0" smtClean="0"/>
              <a:t>Продолжать учить строить диалоги, самостоятельно выбрав партнёра, использовать в речи разные типы предложений, упражнять детей в согласовании слов в предложении.</a:t>
            </a:r>
          </a:p>
          <a:p>
            <a:pPr lvl="0"/>
            <a:r>
              <a:rPr lang="ru-RU" sz="2000" dirty="0" smtClean="0"/>
              <a:t>Развивать доверительные взаимодействия между детьми и взрослым: продолжать учить преодолевать застенчивость, способствовать раскрепощению, повышению самооценки детей.</a:t>
            </a:r>
          </a:p>
          <a:p>
            <a:pPr lvl="0"/>
            <a:r>
              <a:rPr lang="ru-RU" sz="2000" dirty="0" smtClean="0"/>
              <a:t>Снимать </a:t>
            </a:r>
            <a:r>
              <a:rPr lang="ru-RU" sz="2000" dirty="0" err="1" smtClean="0"/>
              <a:t>психоэмоциональное</a:t>
            </a:r>
            <a:r>
              <a:rPr lang="ru-RU" sz="2000" dirty="0" smtClean="0"/>
              <a:t> и мышечное напряжение с помощью релаксационных упражнений.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397517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u="sng" dirty="0" smtClean="0"/>
          </a:p>
          <a:p>
            <a:pPr algn="ctr">
              <a:buNone/>
            </a:pPr>
            <a:r>
              <a:rPr lang="ru-RU" sz="3600" i="1" u="sng" dirty="0" smtClean="0"/>
              <a:t> Словарная работа:</a:t>
            </a:r>
            <a:r>
              <a:rPr lang="ru-RU" sz="3600" i="1" dirty="0" smtClean="0"/>
              <a:t> </a:t>
            </a:r>
          </a:p>
          <a:p>
            <a:pPr>
              <a:buNone/>
            </a:pPr>
            <a:r>
              <a:rPr lang="ru-RU" sz="3600" i="1" dirty="0" smtClean="0"/>
              <a:t>    Грим, занавес, декорации, афиша, аплодисменты, негодование.</a:t>
            </a:r>
          </a:p>
          <a:p>
            <a:pPr>
              <a:buNone/>
            </a:pPr>
            <a:endParaRPr lang="ru-RU" sz="3600" i="1" dirty="0" smtClean="0"/>
          </a:p>
          <a:p>
            <a:pPr algn="ctr">
              <a:buNone/>
            </a:pPr>
            <a:r>
              <a:rPr lang="ru-RU" sz="3600" i="1" u="sng" dirty="0" smtClean="0"/>
              <a:t>Оборудование:</a:t>
            </a:r>
          </a:p>
          <a:p>
            <a:pPr>
              <a:buNone/>
            </a:pPr>
            <a:r>
              <a:rPr lang="ru-RU" sz="3600" i="1" dirty="0" smtClean="0"/>
              <a:t>  Ширма, куклы на ладошку</a:t>
            </a:r>
            <a:r>
              <a:rPr lang="ru-RU" sz="3600" i="1" smtClean="0"/>
              <a:t>, </a:t>
            </a:r>
            <a:r>
              <a:rPr lang="ru-RU" sz="3600" i="1" smtClean="0"/>
              <a:t>костюмы.</a:t>
            </a:r>
            <a:endParaRPr lang="ru-RU" sz="3600" i="1" dirty="0" smtClean="0"/>
          </a:p>
          <a:p>
            <a:pPr>
              <a:buNone/>
            </a:pPr>
            <a:r>
              <a:rPr lang="ru-RU" sz="3600" i="1" dirty="0" smtClean="0"/>
              <a:t>Гномики.</a:t>
            </a:r>
            <a:endParaRPr lang="ru-RU" sz="36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Используемые</a:t>
            </a:r>
            <a:r>
              <a:rPr lang="ru-RU" b="1" dirty="0" smtClean="0"/>
              <a:t> </a:t>
            </a:r>
            <a:r>
              <a:rPr lang="ru-RU" b="1" i="1" dirty="0" smtClean="0"/>
              <a:t>ресурсы</a:t>
            </a:r>
            <a:r>
              <a:rPr lang="ru-RU" dirty="0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2"/>
              </a:rPr>
              <a:t>http://s018.radikal.ru/i519/1304/3e/4bb97ff07cca.png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3"/>
              </a:rPr>
              <a:t>http://i022.radikal.ru/1304/0b/005110753ae9.png</a:t>
            </a:r>
            <a:endParaRPr lang="ru-RU" sz="2400" dirty="0" smtClean="0"/>
          </a:p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>
                <a:hlinkClick r:id="rId4"/>
              </a:rPr>
              <a:t>http://img-fotki.yandex.ru/get/4126/981986.29/0_833e9_d1cacb4b_orig</a:t>
            </a:r>
            <a:endParaRPr lang="ru-RU" sz="2400" dirty="0" smtClean="0"/>
          </a:p>
          <a:p>
            <a:pPr>
              <a:defRPr/>
            </a:pPr>
            <a:endParaRPr lang="ru-RU" dirty="0"/>
          </a:p>
        </p:txBody>
      </p:sp>
      <p:pic>
        <p:nvPicPr>
          <p:cNvPr id="4" name="Рисунок 3" descr="http://saintless.city/wp-content/uploads/2016/11/NorthParkTheatre3-1600x106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" y="1"/>
            <a:ext cx="9145016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03648" y="3861048"/>
            <a:ext cx="7358063" cy="1470025"/>
          </a:xfrm>
        </p:spPr>
        <p:txBody>
          <a:bodyPr/>
          <a:lstStyle/>
          <a:p>
            <a:r>
              <a:rPr lang="ru-RU" b="1" i="1" dirty="0" smtClean="0"/>
              <a:t>Шаблон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643834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Автор: Зайцева Светлана Альфредовна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 МБДОУ № 10 г.Тейково</a:t>
            </a:r>
            <a:endParaRPr lang="ru-RU" sz="2400" dirty="0" smtClean="0"/>
          </a:p>
        </p:txBody>
      </p:sp>
      <p:pic>
        <p:nvPicPr>
          <p:cNvPr id="1026" name="Picture 2" descr="E:\мас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501008"/>
            <a:ext cx="547260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ат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Театр</Template>
  <TotalTime>18</TotalTime>
  <Words>135</Words>
  <Application>Microsoft Office PowerPoint</Application>
  <PresentationFormat>Экран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Театр</vt:lpstr>
      <vt:lpstr>Занятие с элементами театрализованной деятельности для детей подготовительной группы «От игры — до спектакля» </vt:lpstr>
      <vt:lpstr>Презентация PowerPoint</vt:lpstr>
      <vt:lpstr>Презентация PowerPoint</vt:lpstr>
      <vt:lpstr>Используемые ресурсы:</vt:lpstr>
      <vt:lpstr>Шаблон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с элементами театрализованной деятельности для детей подготовительной группы «От игры — до спектакля»</dc:title>
  <dc:creator>Светлана</dc:creator>
  <cp:lastModifiedBy>user</cp:lastModifiedBy>
  <cp:revision>3</cp:revision>
  <dcterms:created xsi:type="dcterms:W3CDTF">2017-11-15T18:51:09Z</dcterms:created>
  <dcterms:modified xsi:type="dcterms:W3CDTF">2017-11-15T19:53:47Z</dcterms:modified>
</cp:coreProperties>
</file>