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8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54427-28C0-445B-815F-3D3DCAD8A83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F2DC1E-C434-4B3A-A89C-5D639998C1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507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F2DC1E-C434-4B3A-A89C-5D639998C18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008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F2DC1E-C434-4B3A-A89C-5D639998C18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35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F2DC1E-C434-4B3A-A89C-5D639998C188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44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566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49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663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46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52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70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507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98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30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20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884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97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52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133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928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39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22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izlechimovse.ru/cvetoterapiya-lechenie-cvetom#ixzz5BWLPpJK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24744"/>
            <a:ext cx="5112568" cy="27363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МАОУ СОШ № 43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Проектная работа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 В ЖИЗНИ ЧЕЛОВЕКА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3717032"/>
            <a:ext cx="4464496" cy="2520279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Зизда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Екатерина, 3 «Б» класс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проекта: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Асриянц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Ж.Ю.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Консультант: Зизда Л.П. – мама</a:t>
            </a:r>
          </a:p>
          <a:p>
            <a:pPr algn="l"/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Калининград 2018</a:t>
            </a:r>
          </a:p>
          <a:p>
            <a:endParaRPr lang="ru-RU" sz="2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6563072" cy="5793507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Цель проекта: узнать, какую роль играет цвет в жизни человека.</a:t>
            </a:r>
          </a:p>
          <a:p>
            <a:pPr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определить, как цвет влияет на психику и эмоции человека;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что такое «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хромотерапия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выяснить, можно ли определить характер человека по его любимому цвету.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6203032" cy="2016224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Основная гипотеза проекта: цвет влияет на психику, эмоции и здоровье человека.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tsveta-v-psihologi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2424199"/>
            <a:ext cx="4141142" cy="3105857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6286355" cy="158417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Цвета имеют силу влиять на наши эмоции, поэтому важно понимать, какие цвета влияют на нас положительно.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User\Рабочий стол\Цвет\img1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" y="2348880"/>
            <a:ext cx="6059987" cy="411040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6563072" cy="648072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Хромотерапия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это лечение цветом.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599" y="1088739"/>
            <a:ext cx="2016224" cy="187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699792" y="1268760"/>
            <a:ext cx="38884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Красный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стимулирует организм, активизирует, приносит жизненную силу, укрепляет чувства.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Полезен при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нарушениях </a:t>
            </a:r>
            <a:endParaRPr lang="ru-RU" sz="20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598" y="3140968"/>
            <a:ext cx="2100289" cy="1523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2699792" y="3068960"/>
            <a:ext cx="43204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 smtClean="0">
                <a:solidFill>
                  <a:schemeClr val="accent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Оранжевый</a:t>
            </a:r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стимулирует аппетит, избавляет от усталости, наполняет людей оптимизмом, радостью. Оранжевый цвет лечит аллергию, усталость. </a:t>
            </a:r>
            <a:r>
              <a:rPr lang="ru-R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000" dirty="0" smtClean="0">
              <a:latin typeface="Arial" pitchFamily="34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9598" y="4905164"/>
            <a:ext cx="2124235" cy="1713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Прямоугольник 20"/>
          <p:cNvSpPr/>
          <p:nvPr/>
        </p:nvSpPr>
        <p:spPr>
          <a:xfrm>
            <a:off x="2771800" y="5013176"/>
            <a:ext cx="43924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Желтый цвет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повышает артериальное давление, увеличивает частоту пульса,  обладает тонизирующем действием, используется 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063" y="260647"/>
            <a:ext cx="2291713" cy="1432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699792" y="260648"/>
            <a:ext cx="4572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Розовый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оказывает успокаивающее действие на организм, расслабляет мышцы, создает чувство романтики.  Его полезно носить при нервных напряжениях и депрессии.</a:t>
            </a:r>
            <a:endParaRPr lang="ru-RU" sz="20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772" y="1908992"/>
            <a:ext cx="2172003" cy="1448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2699792" y="198884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Фиолетовый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-развивает концентрацию внимания, успокаивает нервы, снимает раздражение, боль. Он лечит бессонницу, анемию.</a:t>
            </a:r>
            <a:endParaRPr lang="ru-RU" sz="2000" dirty="0"/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3772" y="3573017"/>
            <a:ext cx="2172003" cy="1427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Прямоугольник 17"/>
          <p:cNvSpPr/>
          <p:nvPr/>
        </p:nvSpPr>
        <p:spPr>
          <a:xfrm>
            <a:off x="2843808" y="3573016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Зеленый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укрепляет иммунную систему,</a:t>
            </a:r>
            <a:r>
              <a:rPr lang="ru-R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снимает боль, напряжение и приносит облегчение, восстанавливает нервную энергию и </a:t>
            </a: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сердечно-сосудистую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систему. </a:t>
            </a:r>
            <a:endParaRPr lang="ru-RU" sz="2000" dirty="0" smtClean="0">
              <a:latin typeface="Arial" pitchFamily="34" charset="0"/>
            </a:endParaRPr>
          </a:p>
        </p:txBody>
      </p:sp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9380" y="5157192"/>
            <a:ext cx="2126395" cy="1395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Прямоугольник 22"/>
          <p:cNvSpPr/>
          <p:nvPr/>
        </p:nvSpPr>
        <p:spPr>
          <a:xfrm>
            <a:off x="2843808" y="5229200"/>
            <a:ext cx="44999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Синий  </a:t>
            </a:r>
            <a:r>
              <a:rPr lang="ru-R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помогает справиться с депрессией,  нервным напряжением, лечит воспалительные процессы, зубную боль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8790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32656"/>
            <a:ext cx="6347713" cy="129614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Любимый цвет человека определяет его характер.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3bf9793a1d7fb2880b48f516519e81f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4677" y="1844824"/>
            <a:ext cx="6797556" cy="4248472"/>
          </a:xfrm>
        </p:spPr>
      </p:pic>
    </p:spTree>
    <p:extLst>
      <p:ext uri="{BB962C8B-B14F-4D97-AF65-F5344CB8AC3E}">
        <p14:creationId xmlns:p14="http://schemas.microsoft.com/office/powerpoint/2010/main" val="93880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6563072" cy="86409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4400" dirty="0" smtClean="0">
                <a:solidFill>
                  <a:schemeClr val="tx1"/>
                </a:solidFill>
              </a:rPr>
              <a:t/>
            </a:r>
            <a:br>
              <a:rPr lang="ru-RU" sz="4400" dirty="0" smtClean="0">
                <a:solidFill>
                  <a:schemeClr val="tx1"/>
                </a:solidFill>
              </a:rPr>
            </a:b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6768752" cy="5001419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Цвет оказывает определенное воздействие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на всю нашу жизнь.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Краски, в которые окрашен мир, оказывают на нас не только чисто психологическое или эмоциональное значение: они глубоко воздействуют на наш характер и наше здоровье.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49" name="Picture 1" descr="E:\Цвет\2.-цве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5" y="3861047"/>
            <a:ext cx="2710447" cy="22651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8379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Список литературы: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8" y="1484784"/>
            <a:ext cx="6914729" cy="4556579"/>
          </a:xfrm>
        </p:spPr>
        <p:txBody>
          <a:bodyPr/>
          <a:lstStyle/>
          <a:p>
            <a:pPr marL="514350" indent="-514350" fontAlgn="base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Магия цвета. Сборник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Харьков: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Сварог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АО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«Сфера», 1996.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14350" indent="-514350" fontAlgn="base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Браэм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Психология цвета. 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.: АСТ,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Астрель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2009. — 158 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 fontAlgn="base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  <a:hlinkClick r:id="rId2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608</TotalTime>
  <Words>274</Words>
  <Application>Microsoft Office PowerPoint</Application>
  <PresentationFormat>Экран (4:3)</PresentationFormat>
  <Paragraphs>37</Paragraphs>
  <Slides>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 New Roman</vt:lpstr>
      <vt:lpstr>Trebuchet MS</vt:lpstr>
      <vt:lpstr>Wingdings 3</vt:lpstr>
      <vt:lpstr>Грань</vt:lpstr>
      <vt:lpstr>      МАОУ СОШ № 43 Проектная работа  ЦВЕТ В ЖИЗНИ ЧЕЛОВЕКА </vt:lpstr>
      <vt:lpstr>Презентация PowerPoint</vt:lpstr>
      <vt:lpstr>Основная гипотеза проекта: цвет влияет на психику, эмоции и здоровье человека. </vt:lpstr>
      <vt:lpstr>Цвета имеют силу влиять на наши эмоции, поэтому важно понимать, какие цвета влияют на нас положительно. </vt:lpstr>
      <vt:lpstr>Хромотерапия – это лечение цветом.</vt:lpstr>
      <vt:lpstr>Презентация PowerPoint</vt:lpstr>
      <vt:lpstr>Любимый цвет человека определяет его характер.</vt:lpstr>
      <vt:lpstr>Вывод: </vt:lpstr>
      <vt:lpstr>Список литературы: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МАОУ СОШ № ЦВЕТ В ЖИЗНИ ЧЕЛОВЕКА </dc:title>
  <cp:lastModifiedBy>User</cp:lastModifiedBy>
  <cp:revision>63</cp:revision>
  <dcterms:modified xsi:type="dcterms:W3CDTF">2018-08-06T11:42:42Z</dcterms:modified>
</cp:coreProperties>
</file>