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6" r:id="rId4"/>
    <p:sldId id="256" r:id="rId5"/>
    <p:sldId id="257" r:id="rId6"/>
    <p:sldId id="264" r:id="rId7"/>
    <p:sldId id="263" r:id="rId8"/>
    <p:sldId id="262" r:id="rId9"/>
    <p:sldId id="261" r:id="rId10"/>
    <p:sldId id="260" r:id="rId11"/>
    <p:sldId id="258" r:id="rId12"/>
    <p:sldId id="259" r:id="rId13"/>
    <p:sldId id="269" r:id="rId14"/>
    <p:sldId id="268" r:id="rId15"/>
    <p:sldId id="267" r:id="rId16"/>
    <p:sldId id="266" r:id="rId17"/>
    <p:sldId id="265" r:id="rId18"/>
    <p:sldId id="272" r:id="rId19"/>
    <p:sldId id="271" r:id="rId20"/>
    <p:sldId id="270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овая папка\Для высшей категории\Андерсен презентация и фото, рисунки детей\Андерсен рисунки\Для сайта\7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7" y="476672"/>
            <a:ext cx="9126283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930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Новая папка\Для высшей категории\Андерсен презентация и фото, рисунки детей\Андерсен рисунки\Для сайта\20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8" r="2601"/>
          <a:stretch/>
        </p:blipFill>
        <p:spPr bwMode="auto">
          <a:xfrm>
            <a:off x="2123728" y="-53535"/>
            <a:ext cx="4536504" cy="6911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23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Новая папка\Для высшей категории\Андерсен презентация и фото, рисунки детей\Андерсен рисунки\Для сайта\21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9" t="4989" r="6364" b="1357"/>
          <a:stretch/>
        </p:blipFill>
        <p:spPr bwMode="auto">
          <a:xfrm>
            <a:off x="0" y="0"/>
            <a:ext cx="91545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26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Новая папка\Для высшей категории\Андерсен презентация и фото, рисунки детей\Андерсен рисунки\Для сайта\22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1" t="3747" r="10152" b="5059"/>
          <a:stretch/>
        </p:blipFill>
        <p:spPr bwMode="auto">
          <a:xfrm>
            <a:off x="0" y="-12412"/>
            <a:ext cx="9144000" cy="689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336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Новая папка\Для высшей категории\Андерсен презентация и фото, рисунки детей\Андерсен рисунки\Для сайта\23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9" t="5204" r="5380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061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Новая папка\Для высшей категории\Андерсен презентация и фото, рисунки детей\Андерсен рисунки\Для сайта\24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8" r="3866" b="3838"/>
          <a:stretch/>
        </p:blipFill>
        <p:spPr bwMode="auto">
          <a:xfrm>
            <a:off x="1933405" y="0"/>
            <a:ext cx="47400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685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Новая папка\Для высшей категории\Андерсен презентация и фото, рисунки детей\Андерсен рисунки\Для сайта\25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" t="5252" r="3590" b="5051"/>
          <a:stretch/>
        </p:blipFill>
        <p:spPr bwMode="auto">
          <a:xfrm>
            <a:off x="2489075" y="1"/>
            <a:ext cx="4757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126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Новая папка\Для высшей категории\Андерсен презентация и фото, рисунки детей\Андерсен рисунки\Для сайта\26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4" r="1956" b="361"/>
          <a:stretch/>
        </p:blipFill>
        <p:spPr bwMode="auto">
          <a:xfrm>
            <a:off x="4758" y="0"/>
            <a:ext cx="91392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801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Новая папка\Для высшей категории\Андерсен презентация и фото, рисунки детей\Андерсен рисунки\Для сайта\27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6" t="2625" r="4943" b="2757"/>
          <a:stretch/>
        </p:blipFill>
        <p:spPr bwMode="auto">
          <a:xfrm>
            <a:off x="8120" y="0"/>
            <a:ext cx="91991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519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Новая папка\Для высшей категории\Андерсен презентация и фото, рисунки детей\Андерсен рисунки\Для сайта\10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0" y="0"/>
            <a:ext cx="91518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472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овая папка\Для высшей категории\Андерсен презентация и фото, рисунки детей\Андерсен рисунки\Для сайта\11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739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Новая папка\Для высшей категории\Андерсен презентация и фото, рисунки детей\Андерсен рисунки\Для сайта\8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490" y="404664"/>
            <a:ext cx="924613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7217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Новая папка\Для высшей категории\Андерсен презентация и фото, рисунки детей\Андерсен рисунки\Для сайта\12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5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8920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овая папка\Для высшей категории\Андерсен презентация и фото, рисунки детей\Андерсен рисунки\Для сайта\13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37"/>
          <a:stretch/>
        </p:blipFill>
        <p:spPr bwMode="auto">
          <a:xfrm>
            <a:off x="-15877" y="0"/>
            <a:ext cx="9159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037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Новая папка\Для высшей категории\Андерсен презентация и фото, рисунки детей\Андерсен рисунки\Для сайта\9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919092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14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Для высшей категории\Андерсен презентация и фото, рисунки детей\Андерсен рисунки\Для сайта\14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6" t="3835" r="6212" b="2507"/>
          <a:stretch/>
        </p:blipFill>
        <p:spPr bwMode="auto">
          <a:xfrm>
            <a:off x="-2557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533420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овая папка\Для высшей категории\Андерсен презентация и фото, рисунки детей\Андерсен рисунки\Для сайта\15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2" r="2832" b="3711"/>
          <a:stretch/>
        </p:blipFill>
        <p:spPr bwMode="auto">
          <a:xfrm>
            <a:off x="-32168" y="0"/>
            <a:ext cx="91910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235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овая папка\Для высшей категории\Андерсен презентация и фото, рисунки детей\Андерсен рисунки\Для сайта\16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" t="1627" r="4372" b="2844"/>
          <a:stretch/>
        </p:blipFill>
        <p:spPr bwMode="auto">
          <a:xfrm>
            <a:off x="-52682" y="1"/>
            <a:ext cx="9196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206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Новая папка\Для высшей категории\Андерсен презентация и фото, рисунки детей\Андерсен рисунки\Для сайта\17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8" t="2750" r="1970"/>
          <a:stretch/>
        </p:blipFill>
        <p:spPr bwMode="auto">
          <a:xfrm>
            <a:off x="-54959" y="0"/>
            <a:ext cx="91989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163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овая папка\Для высшей категории\Андерсен презентация и фото, рисунки детей\Андерсен рисунки\Для сайта\18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9" r="3668" b="3232"/>
          <a:stretch/>
        </p:blipFill>
        <p:spPr bwMode="auto">
          <a:xfrm>
            <a:off x="1911337" y="0"/>
            <a:ext cx="48329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443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овая папка\Для высшей категории\Андерсен презентация и фото, рисунки детей\Андерсен рисунки\Для сайта\19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" r="2016"/>
          <a:stretch/>
        </p:blipFill>
        <p:spPr bwMode="auto">
          <a:xfrm>
            <a:off x="-43872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4557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Экран (4:3)</PresentationFormat>
  <Paragraphs>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воспитатели10к3</dc:creator>
  <cp:lastModifiedBy>воспитатели10к3</cp:lastModifiedBy>
  <cp:revision>7</cp:revision>
  <dcterms:created xsi:type="dcterms:W3CDTF">2018-08-07T10:40:40Z</dcterms:created>
  <dcterms:modified xsi:type="dcterms:W3CDTF">2018-08-07T11:36:35Z</dcterms:modified>
</cp:coreProperties>
</file>