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molensk-i.ru/wp-content/uploads/2016/09/6_d1e8bd3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a.d-cd.net/d9bf01u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48880"/>
            <a:ext cx="6921500" cy="406638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35896" y="332656"/>
            <a:ext cx="518457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«МАРШРУТ ПОБЕДЫ»,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экскурсии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4" name="Picture 8" descr="http://sorobr1.ru/_nw/17/883273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2752943" cy="176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Улица Шаршановых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26626" name="Picture 2" descr="https://content.foto.my.mail.ru/mail/nordprod7/yartsevo/h-116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7200800" cy="4800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Танк Т-34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5" name="Рисунок 4" descr="C:\Users\Информатика\Desktop\Маршрут победы\DSCN78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6840760" cy="497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Поле Памяти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6" name="Рисунок 5" descr="http://www.yarcevoblag.ortox.ru/users/2/1100502/editor_files/image/IMG_6000.JPG"/>
          <p:cNvPicPr/>
          <p:nvPr/>
        </p:nvPicPr>
        <p:blipFill>
          <a:blip r:embed="rId3" cstate="print"/>
          <a:srcRect t="12876" r="-642"/>
          <a:stretch>
            <a:fillRect/>
          </a:stretch>
        </p:blipFill>
        <p:spPr bwMode="auto">
          <a:xfrm>
            <a:off x="323528" y="1772816"/>
            <a:ext cx="7200800" cy="478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Мемориал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5" name="Рисунок 4" descr="http://img-fotki.yandex.ru/get/9298/128731516.44/0_9b90c_9d4279e8_XL.jpg"/>
          <p:cNvPicPr/>
          <p:nvPr/>
        </p:nvPicPr>
        <p:blipFill>
          <a:blip r:embed="rId3" cstate="print"/>
          <a:srcRect t="10315" r="5388" b="8066"/>
          <a:stretch>
            <a:fillRect/>
          </a:stretch>
        </p:blipFill>
        <p:spPr bwMode="auto">
          <a:xfrm>
            <a:off x="251520" y="1484784"/>
            <a:ext cx="7128792" cy="507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Памятник «Пушка»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6" name="Рисунок 5" descr="http://memory-tour.ru/files/images/izobrazheniya/Smolenskaya_obl/3/30.jpg"/>
          <p:cNvPicPr/>
          <p:nvPr/>
        </p:nvPicPr>
        <p:blipFill>
          <a:blip r:embed="rId3" cstate="print"/>
          <a:srcRect l="7560" t="16205" r="13517"/>
          <a:stretch>
            <a:fillRect/>
          </a:stretch>
        </p:blipFill>
        <p:spPr bwMode="auto">
          <a:xfrm>
            <a:off x="899592" y="1772816"/>
            <a:ext cx="6480720" cy="469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3816424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познакомить жителей города и гостей с памятными местами, связанных с событиями Великой Отечественной воны. </a:t>
            </a:r>
          </a:p>
          <a:p>
            <a:pPr algn="just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памятные места Великой Отечественной войны в городе Ярцево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6390" name="Picture 6" descr="http://kontrol67.ru/files/291/yarc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93096"/>
            <a:ext cx="3414233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388843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4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экскурсии: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Заинтересовать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экскурсантов историей города, используя исторические факты.</a:t>
            </a:r>
            <a:b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Повысить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  экскурсантов к историко-культурному наследию города Ярцево.</a:t>
            </a:r>
            <a:b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Приобщить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экскурсантов к эстетическим и культурным аспектам экскурсионной деятельности.</a:t>
            </a:r>
            <a:b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Создать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условий для организации гражданско-патриотического, духовно-нравственного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воспитания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социально-культурной среды муниципалитета, ориентированной на традиционные исторические, краеведческие и культурные  ценности родного  края.</a:t>
            </a:r>
            <a:b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Организовать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познавательный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досуг </a:t>
            </a:r>
            <a:r>
              <a:rPr lang="ru-RU" sz="2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экскурсантов.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507288" cy="56494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экскурсии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месту проведения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городская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содержанию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тематическая,  военно-историческая,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способу передвижения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комбинированная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8791" t="20450" r="14012" b="12417"/>
          <a:stretch>
            <a:fillRect/>
          </a:stretch>
        </p:blipFill>
        <p:spPr bwMode="auto">
          <a:xfrm>
            <a:off x="251520" y="404664"/>
            <a:ext cx="8712968" cy="475252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06514" y="43934"/>
            <a:ext cx="73309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КАРТА  ЭКСКУРСИИ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МАРШРУТ ПОБЕДЫ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 (масштаб в 1см – 800 м)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3568" y="249289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691680" y="2708920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63688" y="2564904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15616" y="357301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35696" y="2924944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393305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68344" y="321297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52320" y="476672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8024" y="476672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63888" y="620688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907704" y="1844824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775855" y="117764"/>
            <a:ext cx="7843981" cy="3980872"/>
          </a:xfrm>
          <a:custGeom>
            <a:avLst/>
            <a:gdLst>
              <a:gd name="connsiteX0" fmla="*/ 0 w 7843981"/>
              <a:gd name="connsiteY0" fmla="*/ 2445327 h 3980872"/>
              <a:gd name="connsiteX1" fmla="*/ 1066800 w 7843981"/>
              <a:gd name="connsiteY1" fmla="*/ 2514600 h 3980872"/>
              <a:gd name="connsiteX2" fmla="*/ 1011381 w 7843981"/>
              <a:gd name="connsiteY2" fmla="*/ 2667000 h 3980872"/>
              <a:gd name="connsiteX3" fmla="*/ 360218 w 7843981"/>
              <a:gd name="connsiteY3" fmla="*/ 3581400 h 3980872"/>
              <a:gd name="connsiteX4" fmla="*/ 1149927 w 7843981"/>
              <a:gd name="connsiteY4" fmla="*/ 2888672 h 3980872"/>
              <a:gd name="connsiteX5" fmla="*/ 1704109 w 7843981"/>
              <a:gd name="connsiteY5" fmla="*/ 3927763 h 3980872"/>
              <a:gd name="connsiteX6" fmla="*/ 6996545 w 7843981"/>
              <a:gd name="connsiteY6" fmla="*/ 3207327 h 3980872"/>
              <a:gd name="connsiteX7" fmla="*/ 6788727 w 7843981"/>
              <a:gd name="connsiteY7" fmla="*/ 464127 h 3980872"/>
              <a:gd name="connsiteX8" fmla="*/ 3990109 w 7843981"/>
              <a:gd name="connsiteY8" fmla="*/ 422563 h 3980872"/>
              <a:gd name="connsiteX9" fmla="*/ 2757054 w 7843981"/>
              <a:gd name="connsiteY9" fmla="*/ 574963 h 3980872"/>
              <a:gd name="connsiteX10" fmla="*/ 1205345 w 7843981"/>
              <a:gd name="connsiteY10" fmla="*/ 1849581 h 3980872"/>
              <a:gd name="connsiteX11" fmla="*/ 1205345 w 7843981"/>
              <a:gd name="connsiteY11" fmla="*/ 1849581 h 398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43981" h="3980872">
                <a:moveTo>
                  <a:pt x="0" y="2445327"/>
                </a:moveTo>
                <a:cubicBezTo>
                  <a:pt x="449118" y="2461491"/>
                  <a:pt x="898237" y="2477655"/>
                  <a:pt x="1066800" y="2514600"/>
                </a:cubicBezTo>
                <a:cubicBezTo>
                  <a:pt x="1235363" y="2551545"/>
                  <a:pt x="1129145" y="2489200"/>
                  <a:pt x="1011381" y="2667000"/>
                </a:cubicBezTo>
                <a:cubicBezTo>
                  <a:pt x="893617" y="2844800"/>
                  <a:pt x="337127" y="3544455"/>
                  <a:pt x="360218" y="3581400"/>
                </a:cubicBezTo>
                <a:cubicBezTo>
                  <a:pt x="383309" y="3618345"/>
                  <a:pt x="925945" y="2830945"/>
                  <a:pt x="1149927" y="2888672"/>
                </a:cubicBezTo>
                <a:cubicBezTo>
                  <a:pt x="1373909" y="2946399"/>
                  <a:pt x="729673" y="3874654"/>
                  <a:pt x="1704109" y="3927763"/>
                </a:cubicBezTo>
                <a:cubicBezTo>
                  <a:pt x="2678545" y="3980872"/>
                  <a:pt x="6149109" y="3784600"/>
                  <a:pt x="6996545" y="3207327"/>
                </a:cubicBezTo>
                <a:cubicBezTo>
                  <a:pt x="7843981" y="2630054"/>
                  <a:pt x="7289800" y="928254"/>
                  <a:pt x="6788727" y="464127"/>
                </a:cubicBezTo>
                <a:cubicBezTo>
                  <a:pt x="6287654" y="0"/>
                  <a:pt x="4662055" y="404090"/>
                  <a:pt x="3990109" y="422563"/>
                </a:cubicBezTo>
                <a:cubicBezTo>
                  <a:pt x="3318164" y="441036"/>
                  <a:pt x="3221181" y="337127"/>
                  <a:pt x="2757054" y="574963"/>
                </a:cubicBezTo>
                <a:cubicBezTo>
                  <a:pt x="2292927" y="812799"/>
                  <a:pt x="1205345" y="1849581"/>
                  <a:pt x="1205345" y="1849581"/>
                </a:cubicBezTo>
                <a:lnTo>
                  <a:pt x="1205345" y="1849581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5301208"/>
            <a:ext cx="8568952" cy="1202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Советская –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Ленинская – площадь Победы –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Братьев Шаршановых – Поле Памяти –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Минское шоссе, посёлок Яковлево – Минское шоссе, центральный въезд  в город – ул.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Тунельная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Протяжённость маршрута – 11 000 м</a:t>
            </a: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Памятник освободителям 1941 года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(памятник на Вопи)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18436" name="Picture 4" descr="https://content.foto.my.mail.ru/mail/nordprod7/yartsevo/h-11610.jpg"/>
          <p:cNvPicPr>
            <a:picLocks noChangeAspect="1" noChangeArrowheads="1"/>
          </p:cNvPicPr>
          <p:nvPr/>
        </p:nvPicPr>
        <p:blipFill>
          <a:blip r:embed="rId3" cstate="print"/>
          <a:srcRect l="3873" t="6950" r="1208" b="11151"/>
          <a:stretch>
            <a:fillRect/>
          </a:stretch>
        </p:blipFill>
        <p:spPr bwMode="auto">
          <a:xfrm>
            <a:off x="179512" y="1916832"/>
            <a:ext cx="7194153" cy="4138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Бюст Константину Константиновичу Рокоссовского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5" name="Рисунок 4" descr="6_d1e8bd3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700808"/>
            <a:ext cx="626469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Памятная доска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Григорьеву Дмитрию Петровичу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19458" name="Picture 2" descr="https://content.foto.my.mail.ru/mail/nordprod7/yartsevo/h-11601.jpg"/>
          <p:cNvPicPr>
            <a:picLocks noChangeAspect="1" noChangeArrowheads="1"/>
          </p:cNvPicPr>
          <p:nvPr/>
        </p:nvPicPr>
        <p:blipFill>
          <a:blip r:embed="rId3" cstate="print"/>
          <a:srcRect l="22068" t="1418" b="13801"/>
          <a:stretch>
            <a:fillRect/>
          </a:stretch>
        </p:blipFill>
        <p:spPr bwMode="auto">
          <a:xfrm>
            <a:off x="179512" y="3284984"/>
            <a:ext cx="4536504" cy="3290096"/>
          </a:xfrm>
          <a:prstGeom prst="rect">
            <a:avLst/>
          </a:prstGeom>
          <a:noFill/>
        </p:spPr>
      </p:pic>
      <p:pic>
        <p:nvPicPr>
          <p:cNvPr id="6" name="Рисунок 5" descr="C:\Users\Информатика\Desktop\Маршрут победы\DSCN7830.JPG"/>
          <p:cNvPicPr/>
          <p:nvPr/>
        </p:nvPicPr>
        <p:blipFill>
          <a:blip r:embed="rId4" cstate="print"/>
          <a:srcRect l="8951" t="21672" r="21159" b="24458"/>
          <a:stretch>
            <a:fillRect/>
          </a:stretch>
        </p:blipFill>
        <p:spPr bwMode="auto">
          <a:xfrm>
            <a:off x="4788024" y="1700808"/>
            <a:ext cx="421196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Башня с часами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oboi.cc/uploads/11_05_2013/view/201209/oboik.ru_3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805264"/>
            <a:ext cx="1436322" cy="897701"/>
          </a:xfrm>
          <a:prstGeom prst="rect">
            <a:avLst/>
          </a:prstGeom>
          <a:noFill/>
        </p:spPr>
      </p:pic>
      <p:pic>
        <p:nvPicPr>
          <p:cNvPr id="7" name="Рисунок 6" descr="http://www.russia-open.com/files/3813/21.png"/>
          <p:cNvPicPr/>
          <p:nvPr/>
        </p:nvPicPr>
        <p:blipFill>
          <a:blip r:embed="rId3" cstate="print"/>
          <a:srcRect l="5119" t="3179" r="3310" b="8382"/>
          <a:stretch>
            <a:fillRect/>
          </a:stretch>
        </p:blipFill>
        <p:spPr bwMode="auto">
          <a:xfrm>
            <a:off x="395536" y="1988840"/>
            <a:ext cx="705678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86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     Задачи экскурсии:  1. Заинтересовать экскурсантов историей города, используя исторические факты. 2. Повысить интерес  экскурсантов к историко-культурному наследию города Ярцево. 3. Приобщить экскурсантов к эстетическим и культурным аспектам экскурсионной деятельности. 4. Создать условий для организации гражданско-патриотического, духовно-нравственного воспитания в рамках социально-культурной среды муниципалитета, ориентированной на традиционные исторические, краеведческие и культурные  ценности родного  края. 5. Организовать познавательный досуг экскурсантов.  </vt:lpstr>
      <vt:lpstr>Слайд 4</vt:lpstr>
      <vt:lpstr>Слайд 5</vt:lpstr>
      <vt:lpstr>Памятник освободителям 1941 года (памятник на Вопи)</vt:lpstr>
      <vt:lpstr>Бюст Константину Константиновичу Рокоссовского</vt:lpstr>
      <vt:lpstr>Памятная доска  Григорьеву Дмитрию Петровичу</vt:lpstr>
      <vt:lpstr>Башня с часами</vt:lpstr>
      <vt:lpstr>Улица Шаршановых</vt:lpstr>
      <vt:lpstr>Танк Т-34</vt:lpstr>
      <vt:lpstr>Поле Памяти</vt:lpstr>
      <vt:lpstr>Мемориал  Великой Отечественной войны</vt:lpstr>
      <vt:lpstr>Памятник «Пушка»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Информатика</dc:creator>
  <cp:lastModifiedBy>Информатика</cp:lastModifiedBy>
  <cp:revision>17</cp:revision>
  <dcterms:created xsi:type="dcterms:W3CDTF">2017-05-03T10:37:06Z</dcterms:created>
  <dcterms:modified xsi:type="dcterms:W3CDTF">2017-05-03T12:43:48Z</dcterms:modified>
</cp:coreProperties>
</file>