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68" r:id="rId9"/>
  </p:sldIdLst>
  <p:sldSz cx="9144000" cy="6858000" type="screen4x3"/>
  <p:notesSz cx="6858000" cy="9144000"/>
  <p:embeddedFontLst>
    <p:embeddedFont>
      <p:font typeface="Comic Sans MS" pitchFamily="66" charset="0"/>
      <p:regular r:id="rId10"/>
      <p:bold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EC259DF9-16AB-483F-816A-5D18CE6E4745}" type="presOf" srcId="{37EE171D-EDD8-4C7B-B31D-3FAD456FA141}" destId="{97609064-D54B-40C1-9049-14AB2E986081}" srcOrd="0" destOrd="0" presId="urn:microsoft.com/office/officeart/2005/8/layout/cycle3"/>
    <dgm:cxn modelId="{62AE708F-15BB-4467-8897-2625964248DC}" type="presOf" srcId="{52F430A0-7D3D-4DC0-B7B4-E9875C6DB19E}" destId="{5AAA610D-B592-4153-87B5-747526922C5E}" srcOrd="0" destOrd="0" presId="urn:microsoft.com/office/officeart/2005/8/layout/cycle3"/>
    <dgm:cxn modelId="{B4F6EFFE-0061-48C3-8CD9-1AEA47CE354F}" type="presOf" srcId="{6FBD5179-791A-4D4F-9CB8-C65E7F1F153D}" destId="{2BD8B71D-4CD2-41EE-9261-1631AF9307A3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8344C947-AAFB-45B9-936C-4862047B0323}" type="presOf" srcId="{A3BB797A-78D9-4F34-8E92-F10B2EBDBF22}" destId="{3BFB478B-ACA4-43BA-B85E-297F3EE2348C}" srcOrd="0" destOrd="0" presId="urn:microsoft.com/office/officeart/2005/8/layout/cycle3"/>
    <dgm:cxn modelId="{A6368BA3-2E4C-41A0-8D01-DF455080380F}" type="presOf" srcId="{A7A97FFC-5CBB-46D9-82CF-E3A78EDEB165}" destId="{6848A089-875D-4F15-AE06-F806C925591B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E3AFC199-002D-4F56-B625-D057D3E48AA0}" type="presOf" srcId="{2618890A-F6A6-40FF-94C3-A28FDE78481A}" destId="{78C41B3B-97DB-444C-AEB7-4B2F8F1599AF}" srcOrd="0" destOrd="0" presId="urn:microsoft.com/office/officeart/2005/8/layout/cycle3"/>
    <dgm:cxn modelId="{1997A5FE-9A55-4B97-9E8D-31C338823796}" type="presOf" srcId="{26636C64-019A-4DA5-A862-E01ECE30F6EF}" destId="{F2DC867F-FE16-4A6F-AB38-89195261DED5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1461E129-8F0E-4973-ACF2-885117E93E14}" type="presParOf" srcId="{97609064-D54B-40C1-9049-14AB2E986081}" destId="{0425BABE-B453-4C44-9258-02BA21048F52}" srcOrd="0" destOrd="0" presId="urn:microsoft.com/office/officeart/2005/8/layout/cycle3"/>
    <dgm:cxn modelId="{5F02FCF6-4F8B-4240-AA1F-DF90CBDF1501}" type="presParOf" srcId="{0425BABE-B453-4C44-9258-02BA21048F52}" destId="{78C41B3B-97DB-444C-AEB7-4B2F8F1599AF}" srcOrd="0" destOrd="0" presId="urn:microsoft.com/office/officeart/2005/8/layout/cycle3"/>
    <dgm:cxn modelId="{6AF7D6E8-2F0E-47B5-89CB-08E7C0BFA535}" type="presParOf" srcId="{0425BABE-B453-4C44-9258-02BA21048F52}" destId="{2BD8B71D-4CD2-41EE-9261-1631AF9307A3}" srcOrd="1" destOrd="0" presId="urn:microsoft.com/office/officeart/2005/8/layout/cycle3"/>
    <dgm:cxn modelId="{47E2A019-0B9B-4FAA-BE71-47EF104AA3F4}" type="presParOf" srcId="{0425BABE-B453-4C44-9258-02BA21048F52}" destId="{F2DC867F-FE16-4A6F-AB38-89195261DED5}" srcOrd="2" destOrd="0" presId="urn:microsoft.com/office/officeart/2005/8/layout/cycle3"/>
    <dgm:cxn modelId="{8806FD48-D5E1-41B1-B79D-CA5D5FCB42BF}" type="presParOf" srcId="{0425BABE-B453-4C44-9258-02BA21048F52}" destId="{5AAA610D-B592-4153-87B5-747526922C5E}" srcOrd="3" destOrd="0" presId="urn:microsoft.com/office/officeart/2005/8/layout/cycle3"/>
    <dgm:cxn modelId="{826235F6-9F63-4908-A94A-2AE123C63CB1}" type="presParOf" srcId="{0425BABE-B453-4C44-9258-02BA21048F52}" destId="{3BFB478B-ACA4-43BA-B85E-297F3EE2348C}" srcOrd="4" destOrd="0" presId="urn:microsoft.com/office/officeart/2005/8/layout/cycle3"/>
    <dgm:cxn modelId="{F3697C75-4FB9-48D7-9148-13B5659F933C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2B74B39A-B857-4B09-B508-D4B5DFC27CCD}" type="presOf" srcId="{37EE171D-EDD8-4C7B-B31D-3FAD456FA141}" destId="{97609064-D54B-40C1-9049-14AB2E986081}" srcOrd="0" destOrd="0" presId="urn:microsoft.com/office/officeart/2005/8/layout/cycle3"/>
    <dgm:cxn modelId="{FCE4430D-525F-49D6-ADF0-7D2904B6F01E}" type="presOf" srcId="{2618890A-F6A6-40FF-94C3-A28FDE78481A}" destId="{78C41B3B-97DB-444C-AEB7-4B2F8F1599AF}" srcOrd="0" destOrd="0" presId="urn:microsoft.com/office/officeart/2005/8/layout/cycle3"/>
    <dgm:cxn modelId="{11EC2925-A0E4-43E3-B089-F039A6FDB665}" type="presOf" srcId="{52F430A0-7D3D-4DC0-B7B4-E9875C6DB19E}" destId="{5AAA610D-B592-4153-87B5-747526922C5E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703E1613-8690-4073-9D6D-AB4B1F3AFE61}" type="presOf" srcId="{6FBD5179-791A-4D4F-9CB8-C65E7F1F153D}" destId="{2BD8B71D-4CD2-41EE-9261-1631AF9307A3}" srcOrd="0" destOrd="0" presId="urn:microsoft.com/office/officeart/2005/8/layout/cycle3"/>
    <dgm:cxn modelId="{9BA87110-84B1-46A4-8115-C5BD2A4C57DC}" type="presOf" srcId="{26636C64-019A-4DA5-A862-E01ECE30F6EF}" destId="{F2DC867F-FE16-4A6F-AB38-89195261DED5}" srcOrd="0" destOrd="0" presId="urn:microsoft.com/office/officeart/2005/8/layout/cycle3"/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95923A40-22AC-4DB6-8A9C-526E163A392D}" type="presOf" srcId="{A7A97FFC-5CBB-46D9-82CF-E3A78EDEB165}" destId="{6848A089-875D-4F15-AE06-F806C925591B}" srcOrd="0" destOrd="0" presId="urn:microsoft.com/office/officeart/2005/8/layout/cycle3"/>
    <dgm:cxn modelId="{8CEB413B-2A85-441E-B74B-0660540C2B2C}" type="presOf" srcId="{A3BB797A-78D9-4F34-8E92-F10B2EBDBF22}" destId="{3BFB478B-ACA4-43BA-B85E-297F3EE2348C}" srcOrd="0" destOrd="0" presId="urn:microsoft.com/office/officeart/2005/8/layout/cycle3"/>
    <dgm:cxn modelId="{40F230F2-0CAC-43DA-9AD4-15B6DF741D15}" type="presParOf" srcId="{97609064-D54B-40C1-9049-14AB2E986081}" destId="{0425BABE-B453-4C44-9258-02BA21048F52}" srcOrd="0" destOrd="0" presId="urn:microsoft.com/office/officeart/2005/8/layout/cycle3"/>
    <dgm:cxn modelId="{11952518-42AC-47B2-9208-002F7E833708}" type="presParOf" srcId="{0425BABE-B453-4C44-9258-02BA21048F52}" destId="{78C41B3B-97DB-444C-AEB7-4B2F8F1599AF}" srcOrd="0" destOrd="0" presId="urn:microsoft.com/office/officeart/2005/8/layout/cycle3"/>
    <dgm:cxn modelId="{8772959C-AC43-4BD9-943A-FC9F563976DC}" type="presParOf" srcId="{0425BABE-B453-4C44-9258-02BA21048F52}" destId="{2BD8B71D-4CD2-41EE-9261-1631AF9307A3}" srcOrd="1" destOrd="0" presId="urn:microsoft.com/office/officeart/2005/8/layout/cycle3"/>
    <dgm:cxn modelId="{16E7209D-8D6D-4F38-9247-98F9604EE13A}" type="presParOf" srcId="{0425BABE-B453-4C44-9258-02BA21048F52}" destId="{F2DC867F-FE16-4A6F-AB38-89195261DED5}" srcOrd="2" destOrd="0" presId="urn:microsoft.com/office/officeart/2005/8/layout/cycle3"/>
    <dgm:cxn modelId="{4F5BBF4C-F1A3-4231-8A53-64F21A926028}" type="presParOf" srcId="{0425BABE-B453-4C44-9258-02BA21048F52}" destId="{5AAA610D-B592-4153-87B5-747526922C5E}" srcOrd="3" destOrd="0" presId="urn:microsoft.com/office/officeart/2005/8/layout/cycle3"/>
    <dgm:cxn modelId="{988157F3-B168-44CC-B292-143752195AD2}" type="presParOf" srcId="{0425BABE-B453-4C44-9258-02BA21048F52}" destId="{3BFB478B-ACA4-43BA-B85E-297F3EE2348C}" srcOrd="4" destOrd="0" presId="urn:microsoft.com/office/officeart/2005/8/layout/cycle3"/>
    <dgm:cxn modelId="{44CB8555-1987-4370-AA2E-0CBA21E8B085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40F9B3DE-AE71-4A15-8222-76C963D1E703}" type="presOf" srcId="{37EE171D-EDD8-4C7B-B31D-3FAD456FA141}" destId="{97609064-D54B-40C1-9049-14AB2E986081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EC89B047-6D3F-4CF8-B3AB-0C89667F2412}" type="presOf" srcId="{A7A97FFC-5CBB-46D9-82CF-E3A78EDEB165}" destId="{6848A089-875D-4F15-AE06-F806C925591B}" srcOrd="0" destOrd="0" presId="urn:microsoft.com/office/officeart/2005/8/layout/cycle3"/>
    <dgm:cxn modelId="{E739083F-6E47-4C3C-9346-65C693E04EEE}" type="presOf" srcId="{26636C64-019A-4DA5-A862-E01ECE30F6EF}" destId="{F2DC867F-FE16-4A6F-AB38-89195261DED5}" srcOrd="0" destOrd="0" presId="urn:microsoft.com/office/officeart/2005/8/layout/cycle3"/>
    <dgm:cxn modelId="{BC55181E-403F-4C36-8CA5-0FCC6953193A}" type="presOf" srcId="{A3BB797A-78D9-4F34-8E92-F10B2EBDBF22}" destId="{3BFB478B-ACA4-43BA-B85E-297F3EE2348C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4D7376D5-F08D-4BE5-859F-99004E0308B0}" type="presOf" srcId="{2618890A-F6A6-40FF-94C3-A28FDE78481A}" destId="{78C41B3B-97DB-444C-AEB7-4B2F8F1599AF}" srcOrd="0" destOrd="0" presId="urn:microsoft.com/office/officeart/2005/8/layout/cycle3"/>
    <dgm:cxn modelId="{679A9DAD-157B-4559-9677-5BBBD76FBAE6}" type="presOf" srcId="{6FBD5179-791A-4D4F-9CB8-C65E7F1F153D}" destId="{2BD8B71D-4CD2-41EE-9261-1631AF9307A3}" srcOrd="0" destOrd="0" presId="urn:microsoft.com/office/officeart/2005/8/layout/cycle3"/>
    <dgm:cxn modelId="{ED10F781-FC4A-4E6A-9436-194E50F84365}" type="presOf" srcId="{52F430A0-7D3D-4DC0-B7B4-E9875C6DB19E}" destId="{5AAA610D-B592-4153-87B5-747526922C5E}" srcOrd="0" destOrd="0" presId="urn:microsoft.com/office/officeart/2005/8/layout/cycle3"/>
    <dgm:cxn modelId="{EBC863D4-FF27-4540-9DD8-CDB8CDF62DE5}" type="presParOf" srcId="{97609064-D54B-40C1-9049-14AB2E986081}" destId="{0425BABE-B453-4C44-9258-02BA21048F52}" srcOrd="0" destOrd="0" presId="urn:microsoft.com/office/officeart/2005/8/layout/cycle3"/>
    <dgm:cxn modelId="{4BA0B650-9105-4B82-AD2E-AA599C7541A8}" type="presParOf" srcId="{0425BABE-B453-4C44-9258-02BA21048F52}" destId="{78C41B3B-97DB-444C-AEB7-4B2F8F1599AF}" srcOrd="0" destOrd="0" presId="urn:microsoft.com/office/officeart/2005/8/layout/cycle3"/>
    <dgm:cxn modelId="{A6ACEFBF-AD0A-499C-B3D5-7CE571D99F6D}" type="presParOf" srcId="{0425BABE-B453-4C44-9258-02BA21048F52}" destId="{2BD8B71D-4CD2-41EE-9261-1631AF9307A3}" srcOrd="1" destOrd="0" presId="urn:microsoft.com/office/officeart/2005/8/layout/cycle3"/>
    <dgm:cxn modelId="{F953BA9A-8EB9-415E-87C4-5032B33E2D07}" type="presParOf" srcId="{0425BABE-B453-4C44-9258-02BA21048F52}" destId="{F2DC867F-FE16-4A6F-AB38-89195261DED5}" srcOrd="2" destOrd="0" presId="urn:microsoft.com/office/officeart/2005/8/layout/cycle3"/>
    <dgm:cxn modelId="{6060A384-E4BF-44E8-8505-BBA3BF383B7C}" type="presParOf" srcId="{0425BABE-B453-4C44-9258-02BA21048F52}" destId="{5AAA610D-B592-4153-87B5-747526922C5E}" srcOrd="3" destOrd="0" presId="urn:microsoft.com/office/officeart/2005/8/layout/cycle3"/>
    <dgm:cxn modelId="{6100C63B-502A-44D2-BD26-28DD5F198179}" type="presParOf" srcId="{0425BABE-B453-4C44-9258-02BA21048F52}" destId="{3BFB478B-ACA4-43BA-B85E-297F3EE2348C}" srcOrd="4" destOrd="0" presId="urn:microsoft.com/office/officeart/2005/8/layout/cycle3"/>
    <dgm:cxn modelId="{AC7E03E4-7B53-4F4F-9ABB-2F2C522F9CEA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9D5405CD-FE7B-4F5E-AC3F-2F759AE08B9F}" type="presOf" srcId="{52F430A0-7D3D-4DC0-B7B4-E9875C6DB19E}" destId="{5AAA610D-B592-4153-87B5-747526922C5E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D140891F-4551-4E78-9A39-F09886D072D1}" type="presOf" srcId="{26636C64-019A-4DA5-A862-E01ECE30F6EF}" destId="{F2DC867F-FE16-4A6F-AB38-89195261DED5}" srcOrd="0" destOrd="0" presId="urn:microsoft.com/office/officeart/2005/8/layout/cycle3"/>
    <dgm:cxn modelId="{0AA7770E-3895-4D6D-8007-5E2FA1893448}" type="presOf" srcId="{A3BB797A-78D9-4F34-8E92-F10B2EBDBF22}" destId="{3BFB478B-ACA4-43BA-B85E-297F3EE2348C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68C048C0-8E86-441B-9254-EA7F123553E1}" type="presOf" srcId="{6FBD5179-791A-4D4F-9CB8-C65E7F1F153D}" destId="{2BD8B71D-4CD2-41EE-9261-1631AF9307A3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CDC86759-91BC-4FF9-82C7-40F3B1F2A167}" type="presOf" srcId="{A7A97FFC-5CBB-46D9-82CF-E3A78EDEB165}" destId="{6848A089-875D-4F15-AE06-F806C925591B}" srcOrd="0" destOrd="0" presId="urn:microsoft.com/office/officeart/2005/8/layout/cycle3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2405E118-E726-4D0B-8067-F8EF9FD1AB7E}" type="presOf" srcId="{2618890A-F6A6-40FF-94C3-A28FDE78481A}" destId="{78C41B3B-97DB-444C-AEB7-4B2F8F1599AF}" srcOrd="0" destOrd="0" presId="urn:microsoft.com/office/officeart/2005/8/layout/cycle3"/>
    <dgm:cxn modelId="{BD41967F-3AE1-4D06-9206-9A5C971B9052}" type="presOf" srcId="{37EE171D-EDD8-4C7B-B31D-3FAD456FA141}" destId="{97609064-D54B-40C1-9049-14AB2E986081}" srcOrd="0" destOrd="0" presId="urn:microsoft.com/office/officeart/2005/8/layout/cycle3"/>
    <dgm:cxn modelId="{AFDDE923-89D7-4A46-AECB-54435C843D74}" type="presParOf" srcId="{97609064-D54B-40C1-9049-14AB2E986081}" destId="{0425BABE-B453-4C44-9258-02BA21048F52}" srcOrd="0" destOrd="0" presId="urn:microsoft.com/office/officeart/2005/8/layout/cycle3"/>
    <dgm:cxn modelId="{E124C95D-72DE-4E3F-BC09-339880B0EB52}" type="presParOf" srcId="{0425BABE-B453-4C44-9258-02BA21048F52}" destId="{78C41B3B-97DB-444C-AEB7-4B2F8F1599AF}" srcOrd="0" destOrd="0" presId="urn:microsoft.com/office/officeart/2005/8/layout/cycle3"/>
    <dgm:cxn modelId="{FCCB6095-305B-4E8A-9F36-88A287813A8F}" type="presParOf" srcId="{0425BABE-B453-4C44-9258-02BA21048F52}" destId="{2BD8B71D-4CD2-41EE-9261-1631AF9307A3}" srcOrd="1" destOrd="0" presId="urn:microsoft.com/office/officeart/2005/8/layout/cycle3"/>
    <dgm:cxn modelId="{FCBB956B-FB38-4B26-8F36-C854C5BA2395}" type="presParOf" srcId="{0425BABE-B453-4C44-9258-02BA21048F52}" destId="{F2DC867F-FE16-4A6F-AB38-89195261DED5}" srcOrd="2" destOrd="0" presId="urn:microsoft.com/office/officeart/2005/8/layout/cycle3"/>
    <dgm:cxn modelId="{B76C470B-7824-4BFF-88F3-97DFE707CA1F}" type="presParOf" srcId="{0425BABE-B453-4C44-9258-02BA21048F52}" destId="{5AAA610D-B592-4153-87B5-747526922C5E}" srcOrd="3" destOrd="0" presId="urn:microsoft.com/office/officeart/2005/8/layout/cycle3"/>
    <dgm:cxn modelId="{45EC5AD2-6195-45EF-AB2F-44019DAD9F07}" type="presParOf" srcId="{0425BABE-B453-4C44-9258-02BA21048F52}" destId="{3BFB478B-ACA4-43BA-B85E-297F3EE2348C}" srcOrd="4" destOrd="0" presId="urn:microsoft.com/office/officeart/2005/8/layout/cycle3"/>
    <dgm:cxn modelId="{1019BF28-6404-4445-AB6A-ECC4CB0D7599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3047A5AC-EB78-4991-A63E-35BFBEFAC053}" type="presOf" srcId="{37EE171D-EDD8-4C7B-B31D-3FAD456FA141}" destId="{97609064-D54B-40C1-9049-14AB2E986081}" srcOrd="0" destOrd="0" presId="urn:microsoft.com/office/officeart/2005/8/layout/cycle3"/>
    <dgm:cxn modelId="{5B44541C-75B2-4D2F-967A-9EEAAE196BAF}" type="presOf" srcId="{26636C64-019A-4DA5-A862-E01ECE30F6EF}" destId="{F2DC867F-FE16-4A6F-AB38-89195261DED5}" srcOrd="0" destOrd="0" presId="urn:microsoft.com/office/officeart/2005/8/layout/cycle3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4DF37614-562E-48D8-9BB7-B13DC524E4C5}" type="presOf" srcId="{6FBD5179-791A-4D4F-9CB8-C65E7F1F153D}" destId="{2BD8B71D-4CD2-41EE-9261-1631AF9307A3}" srcOrd="0" destOrd="0" presId="urn:microsoft.com/office/officeart/2005/8/layout/cycle3"/>
    <dgm:cxn modelId="{9EF04C53-2447-4E61-9CFB-D577DB04B81E}" type="presOf" srcId="{A3BB797A-78D9-4F34-8E92-F10B2EBDBF22}" destId="{3BFB478B-ACA4-43BA-B85E-297F3EE2348C}" srcOrd="0" destOrd="0" presId="urn:microsoft.com/office/officeart/2005/8/layout/cycle3"/>
    <dgm:cxn modelId="{FC0EFAC4-430F-42A4-A125-D08663F35A47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79DA01A8-B0D8-4FF9-BEE9-4F3ECDD25965}" type="presOf" srcId="{A7A97FFC-5CBB-46D9-82CF-E3A78EDEB165}" destId="{6848A089-875D-4F15-AE06-F806C925591B}" srcOrd="0" destOrd="0" presId="urn:microsoft.com/office/officeart/2005/8/layout/cycle3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28FF0199-2831-462E-9743-059E10621442}" type="presOf" srcId="{52F430A0-7D3D-4DC0-B7B4-E9875C6DB19E}" destId="{5AAA610D-B592-4153-87B5-747526922C5E}" srcOrd="0" destOrd="0" presId="urn:microsoft.com/office/officeart/2005/8/layout/cycle3"/>
    <dgm:cxn modelId="{38911561-21D1-4F07-BC3F-572E8C1D3E90}" type="presParOf" srcId="{97609064-D54B-40C1-9049-14AB2E986081}" destId="{0425BABE-B453-4C44-9258-02BA21048F52}" srcOrd="0" destOrd="0" presId="urn:microsoft.com/office/officeart/2005/8/layout/cycle3"/>
    <dgm:cxn modelId="{AD0ECC48-5E9D-47DF-9F10-CFCC5D8BCD8A}" type="presParOf" srcId="{0425BABE-B453-4C44-9258-02BA21048F52}" destId="{78C41B3B-97DB-444C-AEB7-4B2F8F1599AF}" srcOrd="0" destOrd="0" presId="urn:microsoft.com/office/officeart/2005/8/layout/cycle3"/>
    <dgm:cxn modelId="{FEC0A14A-067D-4BB9-88EC-4A92AD23E9AD}" type="presParOf" srcId="{0425BABE-B453-4C44-9258-02BA21048F52}" destId="{2BD8B71D-4CD2-41EE-9261-1631AF9307A3}" srcOrd="1" destOrd="0" presId="urn:microsoft.com/office/officeart/2005/8/layout/cycle3"/>
    <dgm:cxn modelId="{8331DEF5-064A-4DE1-AD40-DF554C27A9A6}" type="presParOf" srcId="{0425BABE-B453-4C44-9258-02BA21048F52}" destId="{F2DC867F-FE16-4A6F-AB38-89195261DED5}" srcOrd="2" destOrd="0" presId="urn:microsoft.com/office/officeart/2005/8/layout/cycle3"/>
    <dgm:cxn modelId="{91A5CFC6-28B2-4B93-9637-C0270B3C3134}" type="presParOf" srcId="{0425BABE-B453-4C44-9258-02BA21048F52}" destId="{5AAA610D-B592-4153-87B5-747526922C5E}" srcOrd="3" destOrd="0" presId="urn:microsoft.com/office/officeart/2005/8/layout/cycle3"/>
    <dgm:cxn modelId="{51EA85E4-13B5-4EF5-9249-7ADD1E45A19B}" type="presParOf" srcId="{0425BABE-B453-4C44-9258-02BA21048F52}" destId="{3BFB478B-ACA4-43BA-B85E-297F3EE2348C}" srcOrd="4" destOrd="0" presId="urn:microsoft.com/office/officeart/2005/8/layout/cycle3"/>
    <dgm:cxn modelId="{9B540B28-DEC1-42C3-8809-62A02141ED4E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EE171D-EDD8-4C7B-B31D-3FAD456FA141}" type="doc">
      <dgm:prSet loTypeId="urn:microsoft.com/office/officeart/2005/8/layout/cycle3" loCatId="cycle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2618890A-F6A6-40FF-94C3-A28FDE78481A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1B9BDE0F-7140-42D2-9748-6CCB01AAB830}" type="parTrans" cxnId="{872A14FA-025B-4CFB-BA8C-56828B7C655F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FBD5179-791A-4D4F-9CB8-C65E7F1F153D}" type="sibTrans" cxnId="{872A14FA-025B-4CFB-BA8C-56828B7C655F}">
      <dgm:prSet/>
      <dgm:spPr>
        <a:solidFill>
          <a:srgbClr val="9A0000"/>
        </a:solidFill>
        <a:ln>
          <a:solidFill>
            <a:srgbClr val="7A0000"/>
          </a:solidFill>
        </a:ln>
      </dgm:spPr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26636C64-019A-4DA5-A862-E01ECE30F6EF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333CC353-9C7E-4C46-8733-0E23EEEA41D4}" type="par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6E891596-4BF4-4F32-8D47-C33B4CDF2E97}" type="sibTrans" cxnId="{C0D8F84C-9BE6-4208-B36F-1CAE57345847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52F430A0-7D3D-4DC0-B7B4-E9875C6DB19E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C63B568-BAC5-45EA-BF8B-C4DD89E70A2A}" type="par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745889C5-F651-416B-8D3B-6E7FAAFD6909}" type="sibTrans" cxnId="{79BF6AC0-4B5C-4E53-849F-CDEE2EFC7A39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3BB797A-78D9-4F34-8E92-F10B2EBDBF22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9BE6E3A1-D485-4D00-993E-F857F67C681C}" type="par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FFD1C83B-C2E4-4A66-8B7B-D8F7A2A96B1C}" type="sibTrans" cxnId="{91C9D07F-7BA1-48D2-8746-8DF1932AC706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A7A97FFC-5CBB-46D9-82CF-E3A78EDEB165}">
      <dgm:prSet phldrT="[Текст]" custT="1"/>
      <dgm:spPr>
        <a:ln>
          <a:solidFill>
            <a:srgbClr val="7A0000"/>
          </a:solidFill>
        </a:ln>
      </dgm:spPr>
      <dgm:t>
        <a:bodyPr/>
        <a:lstStyle/>
        <a:p>
          <a:r>
            <a:rPr lang="ru-RU" sz="24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dirty="0">
            <a:solidFill>
              <a:srgbClr val="7A0000"/>
            </a:solidFill>
            <a:latin typeface="Comic Sans MS" pitchFamily="66" charset="0"/>
          </a:endParaRPr>
        </a:p>
      </dgm:t>
    </dgm:pt>
    <dgm:pt modelId="{7741C90D-679D-4561-BB1A-DEAC8599A670}" type="par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41CD9075-61F5-45CD-AB38-2B72A0DC413F}" type="sibTrans" cxnId="{757B2BC4-337D-4EF2-938B-9FC31DDD7710}">
      <dgm:prSet/>
      <dgm:spPr/>
      <dgm:t>
        <a:bodyPr/>
        <a:lstStyle/>
        <a:p>
          <a:endParaRPr lang="ru-RU">
            <a:solidFill>
              <a:srgbClr val="7A0000"/>
            </a:solidFill>
            <a:latin typeface="Comic Sans MS" pitchFamily="66" charset="0"/>
          </a:endParaRPr>
        </a:p>
      </dgm:t>
    </dgm:pt>
    <dgm:pt modelId="{97609064-D54B-40C1-9049-14AB2E986081}" type="pres">
      <dgm:prSet presAssocID="{37EE171D-EDD8-4C7B-B31D-3FAD456FA1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25BABE-B453-4C44-9258-02BA21048F52}" type="pres">
      <dgm:prSet presAssocID="{37EE171D-EDD8-4C7B-B31D-3FAD456FA141}" presName="cycle" presStyleCnt="0"/>
      <dgm:spPr/>
    </dgm:pt>
    <dgm:pt modelId="{78C41B3B-97DB-444C-AEB7-4B2F8F1599AF}" type="pres">
      <dgm:prSet presAssocID="{2618890A-F6A6-40FF-94C3-A28FDE78481A}" presName="nodeFirstNode" presStyleLbl="node1" presStyleIdx="0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8B71D-4CD2-41EE-9261-1631AF9307A3}" type="pres">
      <dgm:prSet presAssocID="{6FBD5179-791A-4D4F-9CB8-C65E7F1F153D}" presName="sibTransFirstNode" presStyleLbl="bgShp" presStyleIdx="0" presStyleCnt="1" custLinFactNeighborY="5950" custRadScaleRad="26736" custRadScaleInc="-2147483648"/>
      <dgm:spPr/>
      <dgm:t>
        <a:bodyPr/>
        <a:lstStyle/>
        <a:p>
          <a:endParaRPr lang="ru-RU"/>
        </a:p>
      </dgm:t>
    </dgm:pt>
    <dgm:pt modelId="{F2DC867F-FE16-4A6F-AB38-89195261DED5}" type="pres">
      <dgm:prSet presAssocID="{26636C64-019A-4DA5-A862-E01ECE30F6EF}" presName="nodeFollowingNodes" presStyleLbl="node1" presStyleIdx="1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610D-B592-4153-87B5-747526922C5E}" type="pres">
      <dgm:prSet presAssocID="{52F430A0-7D3D-4DC0-B7B4-E9875C6DB19E}" presName="nodeFollowingNodes" presStyleLbl="node1" presStyleIdx="2" presStyleCnt="5" custScaleX="154553" custRadScaleRad="117448" custRadScaleInc="-3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B478B-ACA4-43BA-B85E-297F3EE2348C}" type="pres">
      <dgm:prSet presAssocID="{A3BB797A-78D9-4F34-8E92-F10B2EBDBF22}" presName="nodeFollowingNodes" presStyleLbl="node1" presStyleIdx="3" presStyleCnt="5" custScaleX="154553" custRadScaleRad="115904" custRadScaleInc="31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48A089-875D-4F15-AE06-F806C925591B}" type="pres">
      <dgm:prSet presAssocID="{A7A97FFC-5CBB-46D9-82CF-E3A78EDEB165}" presName="nodeFollowingNodes" presStyleLbl="node1" presStyleIdx="4" presStyleCnt="5" custScaleX="154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C9D07F-7BA1-48D2-8746-8DF1932AC706}" srcId="{37EE171D-EDD8-4C7B-B31D-3FAD456FA141}" destId="{A3BB797A-78D9-4F34-8E92-F10B2EBDBF22}" srcOrd="3" destOrd="0" parTransId="{9BE6E3A1-D485-4D00-993E-F857F67C681C}" sibTransId="{FFD1C83B-C2E4-4A66-8B7B-D8F7A2A96B1C}"/>
    <dgm:cxn modelId="{757B2BC4-337D-4EF2-938B-9FC31DDD7710}" srcId="{37EE171D-EDD8-4C7B-B31D-3FAD456FA141}" destId="{A7A97FFC-5CBB-46D9-82CF-E3A78EDEB165}" srcOrd="4" destOrd="0" parTransId="{7741C90D-679D-4561-BB1A-DEAC8599A670}" sibTransId="{41CD9075-61F5-45CD-AB38-2B72A0DC413F}"/>
    <dgm:cxn modelId="{ED417928-2049-45EE-B241-3AC2DA153985}" type="presOf" srcId="{52F430A0-7D3D-4DC0-B7B4-E9875C6DB19E}" destId="{5AAA610D-B592-4153-87B5-747526922C5E}" srcOrd="0" destOrd="0" presId="urn:microsoft.com/office/officeart/2005/8/layout/cycle3"/>
    <dgm:cxn modelId="{AE562F28-AFF0-4CCD-A66B-A06D7FEDD5B4}" type="presOf" srcId="{26636C64-019A-4DA5-A862-E01ECE30F6EF}" destId="{F2DC867F-FE16-4A6F-AB38-89195261DED5}" srcOrd="0" destOrd="0" presId="urn:microsoft.com/office/officeart/2005/8/layout/cycle3"/>
    <dgm:cxn modelId="{3AF94BC6-988C-4798-A529-23473D198F48}" type="presOf" srcId="{6FBD5179-791A-4D4F-9CB8-C65E7F1F153D}" destId="{2BD8B71D-4CD2-41EE-9261-1631AF9307A3}" srcOrd="0" destOrd="0" presId="urn:microsoft.com/office/officeart/2005/8/layout/cycle3"/>
    <dgm:cxn modelId="{97D6F17E-E02C-4165-A82B-F9244EE84A90}" type="presOf" srcId="{A3BB797A-78D9-4F34-8E92-F10B2EBDBF22}" destId="{3BFB478B-ACA4-43BA-B85E-297F3EE2348C}" srcOrd="0" destOrd="0" presId="urn:microsoft.com/office/officeart/2005/8/layout/cycle3"/>
    <dgm:cxn modelId="{66CDBC33-96C1-478B-823E-EFDDBA0FF58F}" type="presOf" srcId="{A7A97FFC-5CBB-46D9-82CF-E3A78EDEB165}" destId="{6848A089-875D-4F15-AE06-F806C925591B}" srcOrd="0" destOrd="0" presId="urn:microsoft.com/office/officeart/2005/8/layout/cycle3"/>
    <dgm:cxn modelId="{48538513-287E-4A3E-A579-54CA6247C711}" type="presOf" srcId="{2618890A-F6A6-40FF-94C3-A28FDE78481A}" destId="{78C41B3B-97DB-444C-AEB7-4B2F8F1599AF}" srcOrd="0" destOrd="0" presId="urn:microsoft.com/office/officeart/2005/8/layout/cycle3"/>
    <dgm:cxn modelId="{C0D8F84C-9BE6-4208-B36F-1CAE57345847}" srcId="{37EE171D-EDD8-4C7B-B31D-3FAD456FA141}" destId="{26636C64-019A-4DA5-A862-E01ECE30F6EF}" srcOrd="1" destOrd="0" parTransId="{333CC353-9C7E-4C46-8733-0E23EEEA41D4}" sibTransId="{6E891596-4BF4-4F32-8D47-C33B4CDF2E97}"/>
    <dgm:cxn modelId="{872A14FA-025B-4CFB-BA8C-56828B7C655F}" srcId="{37EE171D-EDD8-4C7B-B31D-3FAD456FA141}" destId="{2618890A-F6A6-40FF-94C3-A28FDE78481A}" srcOrd="0" destOrd="0" parTransId="{1B9BDE0F-7140-42D2-9748-6CCB01AAB830}" sibTransId="{6FBD5179-791A-4D4F-9CB8-C65E7F1F153D}"/>
    <dgm:cxn modelId="{79BF6AC0-4B5C-4E53-849F-CDEE2EFC7A39}" srcId="{37EE171D-EDD8-4C7B-B31D-3FAD456FA141}" destId="{52F430A0-7D3D-4DC0-B7B4-E9875C6DB19E}" srcOrd="2" destOrd="0" parTransId="{7C63B568-BAC5-45EA-BF8B-C4DD89E70A2A}" sibTransId="{745889C5-F651-416B-8D3B-6E7FAAFD6909}"/>
    <dgm:cxn modelId="{E276962C-45ED-4A76-8269-E380A2EBDAE5}" type="presOf" srcId="{37EE171D-EDD8-4C7B-B31D-3FAD456FA141}" destId="{97609064-D54B-40C1-9049-14AB2E986081}" srcOrd="0" destOrd="0" presId="urn:microsoft.com/office/officeart/2005/8/layout/cycle3"/>
    <dgm:cxn modelId="{F7673A3D-9D92-4238-956C-0CC3BFE96966}" type="presParOf" srcId="{97609064-D54B-40C1-9049-14AB2E986081}" destId="{0425BABE-B453-4C44-9258-02BA21048F52}" srcOrd="0" destOrd="0" presId="urn:microsoft.com/office/officeart/2005/8/layout/cycle3"/>
    <dgm:cxn modelId="{954AA720-CDFC-43F1-AA91-BF0B402239A3}" type="presParOf" srcId="{0425BABE-B453-4C44-9258-02BA21048F52}" destId="{78C41B3B-97DB-444C-AEB7-4B2F8F1599AF}" srcOrd="0" destOrd="0" presId="urn:microsoft.com/office/officeart/2005/8/layout/cycle3"/>
    <dgm:cxn modelId="{D13A88BE-E480-4E37-A5A6-7E3A693E3E43}" type="presParOf" srcId="{0425BABE-B453-4C44-9258-02BA21048F52}" destId="{2BD8B71D-4CD2-41EE-9261-1631AF9307A3}" srcOrd="1" destOrd="0" presId="urn:microsoft.com/office/officeart/2005/8/layout/cycle3"/>
    <dgm:cxn modelId="{CDB6EE9B-1074-4D9D-BAF8-F5185A2C2C56}" type="presParOf" srcId="{0425BABE-B453-4C44-9258-02BA21048F52}" destId="{F2DC867F-FE16-4A6F-AB38-89195261DED5}" srcOrd="2" destOrd="0" presId="urn:microsoft.com/office/officeart/2005/8/layout/cycle3"/>
    <dgm:cxn modelId="{6065A555-F7B8-4ADC-90CA-A3E017AD469D}" type="presParOf" srcId="{0425BABE-B453-4C44-9258-02BA21048F52}" destId="{5AAA610D-B592-4153-87B5-747526922C5E}" srcOrd="3" destOrd="0" presId="urn:microsoft.com/office/officeart/2005/8/layout/cycle3"/>
    <dgm:cxn modelId="{A32A2512-D1D2-4554-872C-7CBB8D56F1CC}" type="presParOf" srcId="{0425BABE-B453-4C44-9258-02BA21048F52}" destId="{3BFB478B-ACA4-43BA-B85E-297F3EE2348C}" srcOrd="4" destOrd="0" presId="urn:microsoft.com/office/officeart/2005/8/layout/cycle3"/>
    <dgm:cxn modelId="{D85148A1-8A99-4FF7-B2CF-83EFCA1AA672}" type="presParOf" srcId="{0425BABE-B453-4C44-9258-02BA21048F52}" destId="{6848A089-875D-4F15-AE06-F806C925591B}" srcOrd="5" destOrd="0" presId="urn:microsoft.com/office/officeart/2005/8/layout/cycle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B71D-4CD2-41EE-9261-1631AF9307A3}">
      <dsp:nvSpPr>
        <dsp:cNvPr id="0" name=""/>
        <dsp:cNvSpPr/>
      </dsp:nvSpPr>
      <dsp:spPr>
        <a:xfrm>
          <a:off x="1578531" y="-262442"/>
          <a:ext cx="4043736" cy="4043736"/>
        </a:xfrm>
        <a:prstGeom prst="circularArrow">
          <a:avLst>
            <a:gd name="adj1" fmla="val 5544"/>
            <a:gd name="adj2" fmla="val 330680"/>
            <a:gd name="adj3" fmla="val 12332274"/>
            <a:gd name="adj4" fmla="val 18341212"/>
            <a:gd name="adj5" fmla="val 5757"/>
          </a:avLst>
        </a:prstGeom>
        <a:solidFill>
          <a:srgbClr val="9A0000"/>
        </a:solidFill>
        <a:ln>
          <a:solidFill>
            <a:srgbClr val="7A0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41B3B-97DB-444C-AEB7-4B2F8F1599AF}">
      <dsp:nvSpPr>
        <dsp:cNvPr id="0" name=""/>
        <dsp:cNvSpPr/>
      </dsp:nvSpPr>
      <dsp:spPr>
        <a:xfrm>
          <a:off x="2144059" y="111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Лезть в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2190058" y="47111"/>
        <a:ext cx="2820683" cy="850294"/>
      </dsp:txXfrm>
    </dsp:sp>
    <dsp:sp modelId="{F2DC867F-FE16-4A6F-AB38-89195261DED5}">
      <dsp:nvSpPr>
        <dsp:cNvPr id="0" name=""/>
        <dsp:cNvSpPr/>
      </dsp:nvSpPr>
      <dsp:spPr>
        <a:xfrm>
          <a:off x="3784068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Лёгок на помине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30067" y="1238647"/>
        <a:ext cx="2820683" cy="850294"/>
      </dsp:txXfrm>
    </dsp:sp>
    <dsp:sp modelId="{5AAA610D-B592-4153-87B5-747526922C5E}">
      <dsp:nvSpPr>
        <dsp:cNvPr id="0" name=""/>
        <dsp:cNvSpPr/>
      </dsp:nvSpPr>
      <dsp:spPr>
        <a:xfrm>
          <a:off x="3816420" y="2867876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Лица нет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3862419" y="2913875"/>
        <a:ext cx="2820683" cy="850294"/>
      </dsp:txXfrm>
    </dsp:sp>
    <dsp:sp modelId="{3BFB478B-ACA4-43BA-B85E-297F3EE2348C}">
      <dsp:nvSpPr>
        <dsp:cNvPr id="0" name=""/>
        <dsp:cNvSpPr/>
      </dsp:nvSpPr>
      <dsp:spPr>
        <a:xfrm>
          <a:off x="504046" y="2867882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Ловить на лету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5" y="2913881"/>
        <a:ext cx="2820683" cy="850294"/>
      </dsp:txXfrm>
    </dsp:sp>
    <dsp:sp modelId="{6848A089-875D-4F15-AE06-F806C925591B}">
      <dsp:nvSpPr>
        <dsp:cNvPr id="0" name=""/>
        <dsp:cNvSpPr/>
      </dsp:nvSpPr>
      <dsp:spPr>
        <a:xfrm>
          <a:off x="504049" y="1192648"/>
          <a:ext cx="2912681" cy="9422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7A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A0000"/>
              </a:solidFill>
              <a:latin typeface="Comic Sans MS" pitchFamily="66" charset="0"/>
            </a:rPr>
            <a:t>Ломать голову</a:t>
          </a:r>
          <a:endParaRPr lang="ru-RU" sz="2400" kern="1200" dirty="0">
            <a:solidFill>
              <a:srgbClr val="7A0000"/>
            </a:solidFill>
            <a:latin typeface="Comic Sans MS" pitchFamily="66" charset="0"/>
          </a:endParaRPr>
        </a:p>
      </dsp:txBody>
      <dsp:txXfrm>
        <a:off x="550048" y="1238647"/>
        <a:ext cx="2820683" cy="850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4.xml"/><Relationship Id="rId4" Type="http://schemas.openxmlformats.org/officeDocument/2006/relationships/diagramLayout" Target="../diagrams/layout1.xml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5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5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5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5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5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s3.uploads.ru/5o8gm.png" TargetMode="External"/><Relationship Id="rId3" Type="http://schemas.openxmlformats.org/officeDocument/2006/relationships/hyperlink" Target="http://img-fotki.yandex.ru/get/4706/28257045.5ec/0_6f5cf_5329c14_XL.png" TargetMode="External"/><Relationship Id="rId7" Type="http://schemas.openxmlformats.org/officeDocument/2006/relationships/hyperlink" Target="http://img-fotki.yandex.ru/get/6214/66124276.8d/0_760aa_c67ee5b0_XXL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ilona.ru/_ph/97/250733085.png" TargetMode="External"/><Relationship Id="rId5" Type="http://schemas.openxmlformats.org/officeDocument/2006/relationships/hyperlink" Target="http://img-fotki.yandex.ru/get/4706/113882196.8e/0_60321_5cca8fd5_XL" TargetMode="External"/><Relationship Id="rId10" Type="http://schemas.openxmlformats.org/officeDocument/2006/relationships/hyperlink" Target="http://easyen.ru/load/admin/konkursy/mk_45_sozdanie_infografiki_v_powerpoint/232-1-0-62065" TargetMode="External"/><Relationship Id="rId4" Type="http://schemas.openxmlformats.org/officeDocument/2006/relationships/hyperlink" Target="http://img-fotki.yandex.ru/get/5634/136487634.a3b/0_d5b7c_44e066c2_XL.png" TargetMode="External"/><Relationship Id="rId9" Type="http://schemas.openxmlformats.org/officeDocument/2006/relationships/hyperlink" Target="http://didaktor.ru/interaktivnaya-infografika-v-powerpoint-eto-vozmozhno/#more-589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rgbClr val="7A0000"/>
                  </a:gs>
                  <a:gs pos="50000">
                    <a:srgbClr val="FFC000"/>
                  </a:gs>
                  <a:gs pos="65000">
                    <a:srgbClr val="7A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rgbClr val="7A0000"/>
                    </a:gs>
                    <a:gs pos="50000">
                      <a:srgbClr val="FFC000"/>
                    </a:gs>
                    <a:gs pos="65000">
                      <a:srgbClr val="7A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12</a:t>
            </a:r>
            <a:endParaRPr lang="ru-RU" sz="3600" i="1" dirty="0">
              <a:ln w="11430"/>
              <a:gradFill>
                <a:gsLst>
                  <a:gs pos="36000">
                    <a:srgbClr val="7A0000"/>
                  </a:gs>
                  <a:gs pos="50000">
                    <a:srgbClr val="FFC000"/>
                  </a:gs>
                  <a:gs pos="65000">
                    <a:srgbClr val="7A0000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7A000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797152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7A000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469555" y="288205"/>
            <a:ext cx="360000" cy="360000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58606215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кругленный прямоугольник 2">
            <a:hlinkClick r:id="rId8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9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12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791525249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>
            <a:hlinkClick r:id="rId7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8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9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0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1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2411760" y="4509120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Настойчиво появляться в сознании, памяти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680057999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8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9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0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1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 flipH="1">
            <a:off x="2411760" y="4509120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Кто-то появляется, о ком думали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680057999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2411760" y="4509120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Бледен, расстроен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680057999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2411760" y="4509120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1.Внимательно слушать, 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не упуская ничего.</a:t>
            </a:r>
          </a:p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2.Быстро, легко усваивать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680057999"/>
              </p:ext>
            </p:extLst>
          </p:nvPr>
        </p:nvGraphicFramePr>
        <p:xfrm>
          <a:off x="955703" y="513391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3187951" y="577234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1551017" y="1777487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4824885" y="1776606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1551017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4857666" y="3447929"/>
            <a:ext cx="273630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flipH="1">
            <a:off x="2411760" y="4509120"/>
            <a:ext cx="5760640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A0000"/>
                </a:solidFill>
                <a:latin typeface="Comic Sans MS" pitchFamily="66" charset="0"/>
              </a:rPr>
              <a:t>Напряжённо, усиленно думать, решать что-то очень сложное</a:t>
            </a:r>
            <a:endParaRPr lang="ru-RU" sz="2400" dirty="0">
              <a:solidFill>
                <a:srgbClr val="7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7541" y="4869160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7A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7920880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Фон </a:t>
            </a:r>
            <a:r>
              <a:rPr lang="ru-RU" sz="1400" u="sng" dirty="0">
                <a:solidFill>
                  <a:srgbClr val="7A0000"/>
                </a:solidFill>
                <a:latin typeface="Comic Sans MS" pitchFamily="66" charset="0"/>
                <a:hlinkClick r:id="rId3"/>
              </a:rPr>
              <a:t>http://img-fotki.yandex.ru/get/4706/28257045.5ec/0_6f5cf_5329c14_XL.png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Перо, чернильница, тетрадь 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  <a:hlinkClick r:id="rId4"/>
              </a:rPr>
              <a:t>http://img-fotki.yandex.ru/get/5634/136487634.a3b/0_d5b7c_44e066c2_XL.png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</a:rPr>
              <a:t>  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Перья </a:t>
            </a:r>
            <a:r>
              <a:rPr lang="ru-RU" sz="1400" u="sng" dirty="0">
                <a:solidFill>
                  <a:srgbClr val="7A0000"/>
                </a:solidFill>
                <a:latin typeface="Comic Sans MS" pitchFamily="66" charset="0"/>
                <a:hlinkClick r:id="rId5"/>
              </a:rPr>
              <a:t>http://img-fotki.yandex.ru/get/4706/113882196.8e/0_60321_5cca8fd5_XL</a:t>
            </a:r>
            <a:endParaRPr lang="ru-RU" sz="1400" u="sng" dirty="0">
              <a:solidFill>
                <a:srgbClr val="7A0000"/>
              </a:solidFill>
              <a:latin typeface="Comic Sans MS" pitchFamily="66" charset="0"/>
            </a:endParaRPr>
          </a:p>
          <a:p>
            <a:pPr lvl="0"/>
            <a:r>
              <a:rPr lang="ru-RU" sz="1400" u="sng" dirty="0">
                <a:solidFill>
                  <a:srgbClr val="7A0000"/>
                </a:solidFill>
                <a:latin typeface="Comic Sans MS" pitchFamily="66" charset="0"/>
                <a:hlinkClick r:id="rId6"/>
              </a:rPr>
              <a:t>http://www.ailona.ru/_ph/97/250733085.png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Свиток 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  <a:hlinkClick r:id="rId7"/>
              </a:rPr>
              <a:t>http://img-fotki.yandex.ru/get/6214/66124276.8d/0_760aa_c67ee5b0_XXL.png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Рамка </a:t>
            </a:r>
            <a:r>
              <a:rPr lang="ru-RU" sz="1400" u="sng" dirty="0">
                <a:solidFill>
                  <a:srgbClr val="7A0000"/>
                </a:solidFill>
                <a:latin typeface="Comic Sans MS" pitchFamily="66" charset="0"/>
                <a:hlinkClick r:id="rId8"/>
              </a:rPr>
              <a:t>http://s3.uploads.ru/5o8gm.png</a:t>
            </a:r>
            <a:endParaRPr lang="ru-RU" sz="1400" u="sng" dirty="0">
              <a:solidFill>
                <a:srgbClr val="7A0000"/>
              </a:solidFill>
              <a:latin typeface="Comic Sans MS" pitchFamily="66" charset="0"/>
            </a:endParaRPr>
          </a:p>
          <a:p>
            <a:endParaRPr lang="ru-RU" sz="1400" b="1" i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9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rgbClr val="7A0000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rgbClr val="7A0000"/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rgbClr val="7A0000"/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rgbClr val="7A0000"/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rgbClr val="7A0000"/>
                </a:solidFill>
                <a:latin typeface="Comic Sans MS" pitchFamily="66" charset="0"/>
                <a:hlinkClick r:id="rId10"/>
              </a:rPr>
              <a:t>http://</a:t>
            </a:r>
            <a:r>
              <a:rPr lang="en-US" sz="1400" dirty="0" smtClean="0">
                <a:solidFill>
                  <a:srgbClr val="7A0000"/>
                </a:solidFill>
                <a:latin typeface="Comic Sans MS" pitchFamily="66" charset="0"/>
                <a:hlinkClick r:id="rId10"/>
              </a:rPr>
              <a:t>easyen.ru/load/admin/konkursy/mk_45_sozdanie_infografiki_v_powerpoint/232-1-0-62065</a:t>
            </a:r>
            <a:endParaRPr lang="ru-RU" sz="1400" dirty="0">
              <a:solidFill>
                <a:srgbClr val="7A000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94050" y="6417312"/>
            <a:ext cx="360000" cy="3600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241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38</cp:revision>
  <dcterms:created xsi:type="dcterms:W3CDTF">2018-03-09T15:08:22Z</dcterms:created>
  <dcterms:modified xsi:type="dcterms:W3CDTF">2018-03-30T14:47:54Z</dcterms:modified>
</cp:coreProperties>
</file>