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2" r:id="rId3"/>
    <p:sldId id="263" r:id="rId4"/>
    <p:sldId id="260" r:id="rId5"/>
  </p:sldIdLst>
  <p:sldSz cx="9144000" cy="6858000" type="screen4x3"/>
  <p:notesSz cx="6858000" cy="9144000"/>
  <p:embeddedFontLst>
    <p:embeddedFont>
      <p:font typeface="Comic Sans MS" pitchFamily="66" charset="0"/>
      <p:regular r:id="rId6"/>
      <p:bold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15.04.2018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0lik.ru/uploads/posts/1181475269_13.jpg" TargetMode="External"/><Relationship Id="rId2" Type="http://schemas.openxmlformats.org/officeDocument/2006/relationships/hyperlink" Target="http://photoudom.ru/photo/c3/c3a2be45bd888f5245e01b9d0a7d4c63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amki-vsem.ru/images/ramki135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143116"/>
            <a:ext cx="857256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Дидактический материал к уроку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Словарный диктант № 2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1 класс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noFill/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УМК «Школа России»</a:t>
            </a:r>
            <a:endParaRPr lang="ru-RU" sz="2400" b="1" dirty="0">
              <a:ln w="19050">
                <a:noFill/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30407" y="4653136"/>
            <a:ext cx="60831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Автор : Фокина Лидия Петровна,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учитель начальных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классов МКОУ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«СОШ ст. Евсино»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err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Искитимского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 района Новосибирской области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2018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548680"/>
            <a:ext cx="889248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Вес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л</a:t>
            </a:r>
            <a:r>
              <a:rPr lang="ru-RU" sz="4400" dirty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х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р</a:t>
            </a:r>
            <a:r>
              <a:rPr lang="ru-RU" sz="4400" dirty="0" err="1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шо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уч</a:t>
            </a:r>
            <a:r>
              <a:rPr lang="ru-RU" sz="4400" dirty="0" err="1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ник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,</a:t>
            </a:r>
          </a:p>
          <a:p>
            <a:pPr algn="ctr">
              <a:lnSpc>
                <a:spcPct val="150000"/>
              </a:lnSpc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уч</a:t>
            </a:r>
            <a:r>
              <a:rPr lang="ru-RU" sz="4400" dirty="0" err="1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ница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учит</a:t>
            </a:r>
            <a:r>
              <a:rPr lang="ru-RU" sz="4400" dirty="0" err="1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ль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д</a:t>
            </a:r>
            <a:r>
              <a:rPr lang="ru-RU" sz="4400" dirty="0" err="1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ревня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,</a:t>
            </a:r>
          </a:p>
          <a:p>
            <a:pPr algn="ctr">
              <a:lnSpc>
                <a:spcPct val="150000"/>
              </a:lnSpc>
            </a:pPr>
            <a:r>
              <a:rPr lang="ru-RU" sz="4400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р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у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..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кий, 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4400" dirty="0" err="1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рона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к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р</a:t>
            </a:r>
            <a:r>
              <a:rPr lang="ru-RU" sz="4400" dirty="0" err="1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ндаш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,</a:t>
            </a:r>
          </a:p>
          <a:p>
            <a:pPr algn="ctr">
              <a:lnSpc>
                <a:spcPct val="150000"/>
              </a:lnSpc>
            </a:pPr>
            <a:r>
              <a:rPr lang="ru-RU" sz="4400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с</a:t>
            </a:r>
            <a:r>
              <a:rPr lang="ru-RU" sz="4400" dirty="0" err="1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рока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4400" dirty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зык.  </a:t>
            </a:r>
          </a:p>
          <a:p>
            <a:endParaRPr lang="ru-RU" sz="28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47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548680"/>
            <a:ext cx="889248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Вес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л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, х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р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шо, уч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ник,</a:t>
            </a:r>
          </a:p>
          <a:p>
            <a:pPr algn="ctr">
              <a:lnSpc>
                <a:spcPct val="150000"/>
              </a:lnSpc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уч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ница, учит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ль, д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е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ревня,</a:t>
            </a:r>
          </a:p>
          <a:p>
            <a:pPr algn="ctr">
              <a:lnSpc>
                <a:spcPct val="150000"/>
              </a:lnSpc>
            </a:pPr>
            <a:r>
              <a:rPr lang="ru-RU" sz="44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р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у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сс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кий, в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рона, к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а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р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а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ндаш,</a:t>
            </a:r>
          </a:p>
          <a:p>
            <a:pPr algn="ctr">
              <a:lnSpc>
                <a:spcPct val="150000"/>
              </a:lnSpc>
            </a:pPr>
            <a:r>
              <a:rPr lang="ru-RU" sz="4400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с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о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рока, </a:t>
            </a:r>
            <a:r>
              <a:rPr lang="ru-RU" sz="4400" dirty="0" smtClean="0">
                <a:solidFill>
                  <a:srgbClr val="C00000"/>
                </a:solidFill>
                <a:latin typeface="Comic Sans MS" pitchFamily="66" charset="0"/>
              </a:rPr>
              <a:t>я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зык.  </a:t>
            </a:r>
          </a:p>
          <a:p>
            <a:endParaRPr lang="ru-RU" sz="28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H="1">
            <a:off x="1910103" y="836712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4067944" y="3861048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5525702" y="849877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7380312" y="849877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558052" y="1844824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4427984" y="1831596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7236296" y="1839257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1475656" y="2868936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4625752" y="2858992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7668344" y="2838029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5796136" y="3882573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355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20866" y="1268760"/>
            <a:ext cx="533671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Информационные источники</a:t>
            </a:r>
          </a:p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hlinkClick r:id="rId2"/>
              </a:rPr>
              <a:t>Фон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hlinkClick r:id="rId3"/>
              </a:rPr>
              <a:t>Цветы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hlinkClick r:id="rId4"/>
              </a:rPr>
              <a:t>Рамка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   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3151"/>
      </a:hlink>
      <a:folHlink>
        <a:srgbClr val="3F315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90</Words>
  <Application>Microsoft Office PowerPoint</Application>
  <PresentationFormat>Экран (4:3)</PresentationFormat>
  <Paragraphs>18</Paragraphs>
  <Slides>4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Comic Sans MS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класс</dc:title>
  <dc:creator>Фокина Лидия Петровна</dc:creator>
  <cp:keywords>Словарный диктант</cp:keywords>
  <cp:lastModifiedBy>Фокина Лидия Петровна</cp:lastModifiedBy>
  <cp:revision>30</cp:revision>
  <dcterms:created xsi:type="dcterms:W3CDTF">2014-07-06T18:18:01Z</dcterms:created>
  <dcterms:modified xsi:type="dcterms:W3CDTF">2018-04-15T13:59:51Z</dcterms:modified>
</cp:coreProperties>
</file>