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0lik.ru/uploads/posts/1181475269_13.jpg" TargetMode="External"/><Relationship Id="rId2" Type="http://schemas.openxmlformats.org/officeDocument/2006/relationships/hyperlink" Target="http://photoudom.ru/photo/c3/c3a2be45bd888f5245e01b9d0a7d4c6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mki-vsem.ru/images/ramki13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диктант № 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3</a:t>
            </a:r>
            <a:endParaRPr lang="ru-RU" sz="4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1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407" y="4653136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тух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за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ц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рова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бей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нал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сица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бака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льто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вес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х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шо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тух, за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я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ц, к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рова, 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ко, в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бей, п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нал,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сица, с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бака, п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льто,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ес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х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шо.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3203848" y="865462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987824" y="3871210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391980" y="87294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588224" y="87294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254303" y="1844824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436096" y="1850266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380312" y="1839257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699792" y="2868936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860032" y="2848662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668344" y="2838029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572457" y="3871210"/>
            <a:ext cx="72008" cy="1440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0866" y="1268760"/>
            <a:ext cx="5336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hlinkClick r:id="rId3"/>
              </a:rPr>
              <a:t>Цветы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hlinkClick r:id="rId4"/>
              </a:rPr>
              <a:t>Рамка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85</Words>
  <Application>Microsoft Office PowerPoint</Application>
  <PresentationFormat>Экран (4:3)</PresentationFormat>
  <Paragraphs>18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Словарный диктант</cp:keywords>
  <cp:lastModifiedBy>Фокина Лидия Петровна</cp:lastModifiedBy>
  <cp:revision>32</cp:revision>
  <dcterms:created xsi:type="dcterms:W3CDTF">2014-07-06T18:18:01Z</dcterms:created>
  <dcterms:modified xsi:type="dcterms:W3CDTF">2018-04-15T14:03:27Z</dcterms:modified>
</cp:coreProperties>
</file>