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74" r:id="rId11"/>
    <p:sldId id="273" r:id="rId12"/>
    <p:sldId id="272" r:id="rId13"/>
    <p:sldId id="271" r:id="rId14"/>
    <p:sldId id="270" r:id="rId15"/>
    <p:sldId id="269" r:id="rId16"/>
    <p:sldId id="268" r:id="rId17"/>
    <p:sldId id="267" r:id="rId18"/>
    <p:sldId id="275" r:id="rId19"/>
    <p:sldId id="276" r:id="rId20"/>
    <p:sldId id="277" r:id="rId21"/>
    <p:sldId id="278" r:id="rId22"/>
    <p:sldId id="279" r:id="rId23"/>
    <p:sldId id="280" r:id="rId24"/>
    <p:sldId id="288" r:id="rId25"/>
    <p:sldId id="287" r:id="rId26"/>
    <p:sldId id="286" r:id="rId27"/>
    <p:sldId id="285" r:id="rId28"/>
    <p:sldId id="284" r:id="rId29"/>
    <p:sldId id="283" r:id="rId30"/>
    <p:sldId id="281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Новая папка\Для высшей категории\Андерсен презентация и фото, рисунки детей\Камин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604" y="692696"/>
            <a:ext cx="8753475" cy="581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34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D:\Новая папка\Для высшей категории\Андерсен презентация и фото, рисунки детей\Муха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0552" y="116632"/>
            <a:ext cx="3289460" cy="4569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Новая папка\Для высшей категории\Андерсен презентация и фото, рисунки детей\Savoy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268760"/>
            <a:ext cx="3105995" cy="4458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D:\Новая папка\Для высшей категории\Андерсен презентация и фото, рисунки детей\Альфонс Муха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401392"/>
            <a:ext cx="3117240" cy="427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615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Новая папка\Для высшей категории\Андерсен презентация и фото, рисунки детей\принц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9694"/>
            <a:ext cx="7704856" cy="6734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52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2015-2016\Зима\Андерсен фото\christian_vii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76672"/>
            <a:ext cx="4194106" cy="5472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D:\Новая папка\Для высшей категории\Андерсен презентация и фото, рисунки детей\andersen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09109"/>
            <a:ext cx="4392488" cy="5393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0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Новая папка\Для высшей категории\Андерсен презентация и фото, рисунки детей\11_02 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0"/>
            <a:ext cx="4824127" cy="361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D:\Новая папка\Для высшей категории\Андерсен презентация и фото, рисунки детей\1 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356992"/>
            <a:ext cx="5313459" cy="33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02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Новая папка\Для высшей категории\Андерсен презентация и фото, рисунки детей\Hans-Christian-Andersen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8794750" cy="614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639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Новая папка\Для высшей категории\Андерсен презентация и фото, рисунки детей\887552-1 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210" y="260648"/>
            <a:ext cx="3539702" cy="4151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Новая папка\Для высшей категории\Андерсен презентация и фото, рисунки детей\0xedw1voj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780926"/>
            <a:ext cx="5019928" cy="3746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349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8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Новая папка\Для высшей категории\Андерсен презентация и фото, рисунки детей\561cce59075ba 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672" y="3028169"/>
            <a:ext cx="5028783" cy="3604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Новая папка\Для высшей категории\Андерсен презентация и фото, рисунки детей\9209508_orig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88640"/>
            <a:ext cx="3471343" cy="482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63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Новая папка\Для высшей категории\Андерсен презентация и фото, рисунки детей\1_1-Cover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8998" y="150566"/>
            <a:ext cx="5024468" cy="6564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055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8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Новая папка\Для высшей категории\Андерсен презентация и фото, рисунки детей\snodronningen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66711"/>
            <a:ext cx="8714575" cy="4889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04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Новая папка\Для высшей категории\Андерсен презентация и фото, рисунки детей\1416205968171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5371"/>
            <a:ext cx="9144000" cy="595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94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Новая папка\Для высшей категории\Андерсен презентация и фото, рисунки детей\2. Оловянный солдатик и балерина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-4236"/>
            <a:ext cx="6984776" cy="6862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16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user\Desktop\2015-2016\Зима\Андерсен фото\5C7SMOD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83801"/>
            <a:ext cx="8779197" cy="5882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515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D:\Новая папка\Для высшей категории\Андерсен презентация и фото, рисунки детей\5619d0d870c8f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4260238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D:\Новая папка\Для высшей категории\Андерсен презентация и фото, рисунки детей\tumblr_mhpovwy14j1qhttpto5_1280 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734825"/>
            <a:ext cx="4505325" cy="584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26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Новая папка\Для высшей категории\Андерсен презентация и фото, рисунки детей\0_1090a6_9351513c_XXXL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29460"/>
            <a:ext cx="4152901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D:\Новая папка\Для высшей категории\Андерсен презентация и фото, рисунки детей\740672-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9903" y="325503"/>
            <a:ext cx="4491995" cy="559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39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Новая папка\Для высшей категории\Андерсен презентация и фото, рисунки детей\c854a1abff50c73f34570c0a60d2a80e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62" y="476672"/>
            <a:ext cx="4219576" cy="581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D:\Новая папка\Для высшей категории\Андерсен презентация и фото, рисунки детей\bk_info_orig_33116_1438832752-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4699" y="620687"/>
            <a:ext cx="4610162" cy="245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D:\Новая папка\Для высшей категории\Андерсен презентация и фото, рисунки детей\8596_3-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4699" y="3381797"/>
            <a:ext cx="4606295" cy="253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37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C:\Users\user\Desktop\2015-2016\Зима\Андерсен фото\273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1392" y="3784554"/>
            <a:ext cx="4323096" cy="253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D:\Новая папка\Для высшей категории\Андерсен презентация и фото, рисунки детей\V-Danii-poyavitsya-Andersen-park-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399" y="231589"/>
            <a:ext cx="4450451" cy="2914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D:\Новая папка\Для высшей категории\Андерсен презентация и фото, рисунки детей\001d6b272c473a498bccc9456dbb8ff371bfc101-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399" y="3592750"/>
            <a:ext cx="438150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D:\Новая папка\Для высшей категории\Андерсен презентация и фото, рисунки детей\09.-Pamyatnik-Andersenu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8315" y="231589"/>
            <a:ext cx="4249250" cy="3053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452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Новая папка\Для высшей категории\Андерсен презентация и фото, рисунки детей\1392526468_1_2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01" y="476672"/>
            <a:ext cx="8993457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337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Новая папка\Для высшей категории\Андерсен презентация и фото, рисунки детей\0_58ea9_ba95fbe8_xl(1)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88640"/>
            <a:ext cx="4444727" cy="6477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08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Новая папка\Для высшей категории\Андерсен презентация и фото, рисунки детей\16737-239e8-24648001-m750x740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8856"/>
            <a:ext cx="8300140" cy="6227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97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8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D:\Новая папка\Для высшей категории\Андерсен презентация и фото, рисунки детей\1219345433_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140968"/>
            <a:ext cx="4283902" cy="322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D:\Новая папка\Для высшей категории\Андерсен презентация и фото, рисунки детей\de-vilde-svaner-01-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88640"/>
            <a:ext cx="4481470" cy="3346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94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C:\Users\user\Desktop\2015-2016\Зима\Андерсен фото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178" y="3429000"/>
            <a:ext cx="4448241" cy="333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D:\Новая папка\Для высшей категории\Андерсен презентация и фото, рисунки детей\Межд день дет книги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88640"/>
            <a:ext cx="4520244" cy="3439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60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2015-2016\Зима\Андерсен фото\78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074" y="1"/>
            <a:ext cx="74652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923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 descr="C:\Users\user\Desktop\2015-2016\Зима\Андерсен фото\hcandersen-hu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3664" y="644130"/>
            <a:ext cx="4186795" cy="2355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D:\Новая папка\Для высшей категории\Андерсен презентация и фото, рисунки детей\2wraEwwMs0nqr5nLjipMDl7QLkBLrxiK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665" y="3437458"/>
            <a:ext cx="4435366" cy="3361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D:\Новая папка\Для высшей категории\Андерсен презентация и фото, рисунки детей\slide_muzej andersena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042" y="425931"/>
            <a:ext cx="4498990" cy="2791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D:\Новая папка\Для высшей категории\Андерсен презентация и фото, рисунки детей\0735994-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7426" y="3668427"/>
            <a:ext cx="4163033" cy="2764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037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esktop\2015-2016\Зима\Андерсен фото\4. 5586662f6c9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014" y="194057"/>
            <a:ext cx="5004762" cy="6588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275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Новая папка\Для высшей категории\Андерсен презентация и фото, рисунки детей\Оденсе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16632"/>
            <a:ext cx="4282950" cy="3426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Новая папка\Для высшей категории\Андерсен презентация и фото, рисунки детей\Оденсе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455636"/>
            <a:ext cx="4885670" cy="3253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55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Новая папка\Для высшей категории\Андерсен презентация и фото, рисунки детей\Дом Андерсена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388" y="404664"/>
            <a:ext cx="8753475" cy="587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817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Новая папка\Для высшей категории\Андерсен презентация и фото, рисунки детей\кукольный театр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190" y="248228"/>
            <a:ext cx="8714038" cy="647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306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Новая папка\Для высшей категории\Андерсен презентация и фото, рисунки детей\Кот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2560"/>
            <a:ext cx="8253610" cy="6617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21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Новая папка\Для высшей категории\Андерсен презентация и фото, рисунки детей\teater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595" y="404664"/>
            <a:ext cx="4592923" cy="306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Новая папка\Для высшей категории\Андерсен презентация и фото, рисунки детей\Интерьер_Королевского_театра,_Копенгаген,_Дания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620688"/>
            <a:ext cx="4144962" cy="5149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:\Новая папка\Для высшей категории\Андерсен презентация и фото, рисунки детей\муз. теат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557" y="3717032"/>
            <a:ext cx="4566961" cy="2719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347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0</Words>
  <Application>Microsoft Office PowerPoint</Application>
  <PresentationFormat>Экран (4:3)</PresentationFormat>
  <Paragraphs>0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воспитатели10к3</cp:lastModifiedBy>
  <cp:revision>46</cp:revision>
  <dcterms:created xsi:type="dcterms:W3CDTF">2016-01-11T11:39:17Z</dcterms:created>
  <dcterms:modified xsi:type="dcterms:W3CDTF">2018-08-07T09:58:22Z</dcterms:modified>
</cp:coreProperties>
</file>