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7" r:id="rId4"/>
    <p:sldId id="266" r:id="rId5"/>
    <p:sldId id="268" r:id="rId6"/>
    <p:sldId id="269" r:id="rId7"/>
    <p:sldId id="270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573016"/>
            <a:ext cx="7772400" cy="11997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учитель истории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Волкова Е.М.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340768"/>
            <a:ext cx="7175351" cy="2232249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Народное ополчение 1612г.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941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188641"/>
            <a:ext cx="3636085" cy="1008112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Семибоярщина</a:t>
            </a:r>
            <a:endParaRPr lang="ru-RU" sz="32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268760"/>
            <a:ext cx="3600400" cy="345638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-7 знатных бояр во главе с </a:t>
            </a:r>
            <a:r>
              <a:rPr lang="ru-RU" sz="18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Ф.И.Мстиславским</a:t>
            </a:r>
            <a:endParaRPr lang="ru-RU" sz="18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-1610г.-договор с </a:t>
            </a:r>
            <a:r>
              <a:rPr lang="ru-RU" sz="18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РечьюПосполитой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 приглашении польского королевича Владислава на русский престол.</a:t>
            </a:r>
            <a:endParaRPr lang="ru-RU" sz="18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2656"/>
            <a:ext cx="4752529" cy="426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низ 4"/>
          <p:cNvSpPr/>
          <p:nvPr/>
        </p:nvSpPr>
        <p:spPr>
          <a:xfrm>
            <a:off x="1619672" y="3429000"/>
            <a:ext cx="64807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9572" y="4277917"/>
            <a:ext cx="24482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Созыв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Народного ополчения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7269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332657"/>
            <a:ext cx="3636085" cy="1296144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Лето 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1611 года</a:t>
            </a:r>
            <a:r>
              <a:rPr lang="ru-RU" dirty="0"/>
              <a:t>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84784"/>
            <a:ext cx="3168352" cy="34563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628800"/>
            <a:ext cx="4968552" cy="504056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bg2">
                    <a:lumMod val="10000"/>
                  </a:schemeClr>
                </a:solidFill>
              </a:rPr>
              <a:t>В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bg2">
                    <a:lumMod val="10000"/>
                  </a:schemeClr>
                </a:solidFill>
              </a:rPr>
              <a:t>стране царила неразбериха. В Москве всеми делами вершили поляки, а бояре — правители из «Семибоярщины», рассылали в города, уезды и волости грамоты с призывами о присяге польскому королевичу Владиславу. Патриарх </a:t>
            </a:r>
            <a:r>
              <a:rPr lang="ru-RU" sz="1800" b="1" dirty="0" err="1">
                <a:solidFill>
                  <a:schemeClr val="bg2">
                    <a:lumMod val="10000"/>
                  </a:schemeClr>
                </a:solidFill>
              </a:rPr>
              <a:t>Гермоген</a:t>
            </a:r>
            <a:r>
              <a:rPr lang="ru-RU" sz="1800" b="1" dirty="0">
                <a:solidFill>
                  <a:schemeClr val="bg2">
                    <a:lumMod val="10000"/>
                  </a:schemeClr>
                </a:solidFill>
              </a:rPr>
              <a:t>, будучи в заключении, выступал за объединение освободительных сил страны, наказывая не подчиняться распоряжениям военачальников подмосковных казацких полков князя Дмитрия Трубецкого и атамана Ивана </a:t>
            </a:r>
            <a:r>
              <a:rPr lang="ru-RU" sz="1800" b="1" dirty="0" err="1">
                <a:solidFill>
                  <a:schemeClr val="bg2">
                    <a:lumMod val="10000"/>
                  </a:schemeClr>
                </a:solidFill>
              </a:rPr>
              <a:t>Заруцкого</a:t>
            </a:r>
            <a:r>
              <a:rPr lang="ru-RU" sz="1800" b="1" dirty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ru-RU" sz="1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1800" b="1" dirty="0" err="1" smtClean="0">
                <a:solidFill>
                  <a:schemeClr val="bg2">
                    <a:lumMod val="10000"/>
                  </a:schemeClr>
                </a:solidFill>
              </a:rPr>
              <a:t>Гермоген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bg2">
                    <a:lumMod val="10000"/>
                  </a:schemeClr>
                </a:solidFill>
              </a:rPr>
              <a:t>из темницы Чудова монастыря взывал к нижегородцам постоять за святое дело по освобождению Руси от иноземных захватчиков.</a:t>
            </a:r>
          </a:p>
        </p:txBody>
      </p:sp>
    </p:spTree>
    <p:extLst>
      <p:ext uri="{BB962C8B-B14F-4D97-AF65-F5344CB8AC3E}">
        <p14:creationId xmlns:p14="http://schemas.microsoft.com/office/powerpoint/2010/main" val="3640621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260649"/>
            <a:ext cx="4223660" cy="1368152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Первое ополчение-1611г.</a:t>
            </a:r>
            <a:endParaRPr lang="ru-RU" sz="32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628800"/>
            <a:ext cx="4140897" cy="4008520"/>
          </a:xfrm>
        </p:spPr>
        <p:txBody>
          <a:bodyPr/>
          <a:lstStyle/>
          <a:p>
            <a:r>
              <a:rPr lang="ru-RU" b="1" dirty="0"/>
              <a:t>-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Центром объединения стала Рязанская земля. Здесь сформировалось первое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ополчение март-июль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1611 года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Возглавили ополчение: Прокопий Ляпунов, </a:t>
            </a:r>
            <a:r>
              <a:rPr lang="ru-RU" sz="2000" b="1" dirty="0" err="1">
                <a:solidFill>
                  <a:schemeClr val="bg2">
                    <a:lumMod val="10000"/>
                  </a:schemeClr>
                </a:solidFill>
              </a:rPr>
              <a:t>Д.Трубецкой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2000" b="1" dirty="0" err="1">
                <a:solidFill>
                  <a:schemeClr val="bg2">
                    <a:lumMod val="10000"/>
                  </a:schemeClr>
                </a:solidFill>
              </a:rPr>
              <a:t>И.Заруцкий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</a:rPr>
              <a:t>Дм.Пожарский</a:t>
            </a:r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Причиной поражения явился конфликт в руководстве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ополчения.</a:t>
            </a:r>
          </a:p>
          <a:p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sz="1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40768"/>
            <a:ext cx="2575690" cy="48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28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04665"/>
            <a:ext cx="4151652" cy="1296144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Второе ополчение-1612г.</a:t>
            </a:r>
            <a:endParaRPr lang="ru-RU" sz="32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632665"/>
            <a:ext cx="4016375" cy="30926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844824"/>
            <a:ext cx="4140897" cy="379249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-Минин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на площади Нижнего Новгорода,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выступил в народе  с призывом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к пожертвованиям. 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-Центром ополчения стал Нижний Новгород, здесь сформировалось второе ополчение.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-Возглавил ополчение Кузьма Минин и Дмитрий Пожарский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28 октября 1611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года.</a:t>
            </a:r>
          </a:p>
          <a:p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09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260649"/>
            <a:ext cx="3863620" cy="936104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Второе ополчение.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999801"/>
            <a:ext cx="4016375" cy="43583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412776"/>
            <a:ext cx="3744416" cy="4296552"/>
          </a:xfrm>
        </p:spPr>
        <p:txBody>
          <a:bodyPr/>
          <a:lstStyle/>
          <a:p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-Возглавил ополчение Кузьма Минин и Дмитрий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Пожарский,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октября 1611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 начали собирать ополчение.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122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88641"/>
            <a:ext cx="4223660" cy="1440160"/>
          </a:xfrm>
        </p:spPr>
        <p:txBody>
          <a:bodyPr/>
          <a:lstStyle/>
          <a:p>
            <a:r>
              <a:rPr lang="ru-RU" dirty="0" smtClean="0"/>
              <a:t>4 ноября 1612г.- освобождение Москвы от поляков.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692696"/>
            <a:ext cx="5040560" cy="53285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700808"/>
            <a:ext cx="3388660" cy="213951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605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336704" cy="86409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Земский собор – 1613г.</a:t>
            </a:r>
            <a:endParaRPr lang="ru-RU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124744"/>
            <a:ext cx="4752528" cy="33123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196752"/>
            <a:ext cx="3960440" cy="44644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1613г.-избрание на земском соборе царем Михаила Федоровича Романова.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45634"/>
            <a:ext cx="2857500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58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72816"/>
            <a:ext cx="5400600" cy="2016224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   внимание!!!</a:t>
            </a:r>
            <a:endParaRPr lang="ru-RU" sz="54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21017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123</TotalTime>
  <Words>255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Georgia</vt:lpstr>
      <vt:lpstr>Times New Roman</vt:lpstr>
      <vt:lpstr>Trebuchet MS</vt:lpstr>
      <vt:lpstr>Воздушный поток</vt:lpstr>
      <vt:lpstr>Народное ополчение 1612г.</vt:lpstr>
      <vt:lpstr>Семибоярщина</vt:lpstr>
      <vt:lpstr>Лето 1611 года </vt:lpstr>
      <vt:lpstr>Первое ополчение-1611г.</vt:lpstr>
      <vt:lpstr>Второе ополчение-1612г.</vt:lpstr>
      <vt:lpstr>Второе ополчение.</vt:lpstr>
      <vt:lpstr>4 ноября 1612г.- освобождение Москвы от поляков.</vt:lpstr>
      <vt:lpstr>Земский собор – 1613г.</vt:lpstr>
      <vt:lpstr>Спасибо за   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Второе ополчение 1612г.</dc:title>
  <cp:lastModifiedBy>Антон</cp:lastModifiedBy>
  <cp:revision>11</cp:revision>
  <dcterms:modified xsi:type="dcterms:W3CDTF">2018-08-07T18:26:49Z</dcterms:modified>
</cp:coreProperties>
</file>