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  <p:sldId id="263" r:id="rId6"/>
    <p:sldId id="264" r:id="rId7"/>
    <p:sldId id="265" r:id="rId8"/>
    <p:sldId id="268" r:id="rId9"/>
    <p:sldId id="266" r:id="rId10"/>
    <p:sldId id="269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BD581-1A8D-43B6-A7D9-DA48DF452283}" type="datetimeFigureOut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BB7B-E2CB-4FE4-8117-933022F640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10639382" cy="7892398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786182" y="1428736"/>
            <a:ext cx="62865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делай того, что не знаешь.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научись тому, что надо знать.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Documents and Settings\Loner-XP\Рабочий стол\d02a06f94485c3e35e716acc35b8ee17 (1).jpg"/>
          <p:cNvPicPr>
            <a:picLocks noChangeAspect="1" noChangeArrowheads="1"/>
          </p:cNvPicPr>
          <p:nvPr/>
        </p:nvPicPr>
        <p:blipFill>
          <a:blip r:embed="rId3"/>
          <a:srcRect t="5000"/>
          <a:stretch>
            <a:fillRect/>
          </a:stretch>
        </p:blipFill>
        <p:spPr bwMode="auto">
          <a:xfrm>
            <a:off x="571472" y="-214338"/>
            <a:ext cx="2682037" cy="3571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3" y="-1100138"/>
            <a:ext cx="11034747" cy="818568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85918" y="428604"/>
            <a:ext cx="7000924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х²+3х-40=0      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=-8,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=5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х²-2х-3=0         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=-1,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=3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х²+х-56=0         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=-7,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=8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х²-2=0              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=√2, х</a:t>
            </a:r>
            <a:r>
              <a:rPr kumimoji="0" lang="ru-RU" sz="44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=-√2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1143032"/>
            <a:ext cx="11034747" cy="818568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00298" y="1071546"/>
            <a:ext cx="3970831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– 9х + 20 = 0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+11х −12 = 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+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− 56 = 0</a:t>
            </a:r>
            <a:b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0004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Найти подбором корни уравнения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3" y="-1100138"/>
            <a:ext cx="11034747" cy="81856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1142984"/>
            <a:ext cx="8501122" cy="248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 на уроке я узнал …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 на уроке я закрепил…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 на уроке я повторил…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100138"/>
            <a:ext cx="10891870" cy="807969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5641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Обобщающее повторение по теме: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«Квадратные уравнения».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1071594"/>
            <a:ext cx="11282356" cy="836936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85984" y="-285776"/>
            <a:ext cx="3291286" cy="644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+3х +1=0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48х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16+3х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-14х=0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4х-8=0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+15 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+ 9х=0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3" y="-1100138"/>
            <a:ext cx="11034747" cy="8185683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0"/>
            <a:ext cx="8286776" cy="359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+3х +1=0                    4х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16+3х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-14х=0              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-3х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+15 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2х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+ 9х=0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3" y="-1100138"/>
            <a:ext cx="11034747" cy="8185683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85786" y="-214338"/>
            <a:ext cx="9144000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с=0,   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</a:t>
            </a:r>
            <a:r>
              <a:rPr kumimoji="0" lang="ru-RU" sz="54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= 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  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=0,  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</a:t>
            </a:r>
            <a:r>
              <a:rPr kumimoji="0" lang="ru-RU" sz="54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+с=0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=с=0,  ах</a:t>
            </a:r>
            <a:r>
              <a:rPr kumimoji="0" lang="ru-RU" sz="54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928718"/>
            <a:ext cx="11034747" cy="818568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-661720"/>
            <a:ext cx="32346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-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14422"/>
            <a:ext cx="28996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4000" b="1" baseline="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143116"/>
            <a:ext cx="3370408" cy="2000264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286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285992"/>
            <a:ext cx="27022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build="allAtOnce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857280"/>
            <a:ext cx="11034747" cy="81856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14290"/>
            <a:ext cx="26853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285860"/>
            <a:ext cx="3545286" cy="164590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071810"/>
            <a:ext cx="3643338" cy="2000264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40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1143032"/>
            <a:ext cx="11034747" cy="8185683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43174" y="285728"/>
            <a:ext cx="37605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Франсуа Виет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28da456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071546"/>
            <a:ext cx="271464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86116" y="5000636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1540 - 1603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 для презентации\My_new_fons_next 100\84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143032"/>
            <a:ext cx="11034747" cy="8185683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928926" y="1000108"/>
            <a:ext cx="399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– 37х + 27 = 0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у² + 41у – 371 = 0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– 210х = 0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у² – 19 = 0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² +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5х² – 10 = 0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-142900"/>
            <a:ext cx="65793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Найдите сумму и произведение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корней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206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Loner-XP</cp:lastModifiedBy>
  <cp:revision>11</cp:revision>
  <dcterms:created xsi:type="dcterms:W3CDTF">2017-12-18T15:59:50Z</dcterms:created>
  <dcterms:modified xsi:type="dcterms:W3CDTF">2017-12-24T13:32:55Z</dcterms:modified>
</cp:coreProperties>
</file>