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80" r:id="rId4"/>
    <p:sldId id="257" r:id="rId5"/>
    <p:sldId id="275" r:id="rId6"/>
    <p:sldId id="274" r:id="rId7"/>
    <p:sldId id="273" r:id="rId8"/>
    <p:sldId id="260" r:id="rId9"/>
    <p:sldId id="261" r:id="rId10"/>
    <p:sldId id="272" r:id="rId11"/>
    <p:sldId id="262" r:id="rId12"/>
    <p:sldId id="281" r:id="rId13"/>
    <p:sldId id="277" r:id="rId14"/>
    <p:sldId id="279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1A7CD-E6C1-4B38-9D46-0C9D7440DA95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CD0AC-8B0F-4134-8FA1-4A532C650C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1A7CD-E6C1-4B38-9D46-0C9D7440DA95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CD0AC-8B0F-4134-8FA1-4A532C65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1A7CD-E6C1-4B38-9D46-0C9D7440DA95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CD0AC-8B0F-4134-8FA1-4A532C65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1A7CD-E6C1-4B38-9D46-0C9D7440DA95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CD0AC-8B0F-4134-8FA1-4A532C65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1A7CD-E6C1-4B38-9D46-0C9D7440DA95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CD0AC-8B0F-4134-8FA1-4A532C650C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1A7CD-E6C1-4B38-9D46-0C9D7440DA95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CD0AC-8B0F-4134-8FA1-4A532C65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1A7CD-E6C1-4B38-9D46-0C9D7440DA95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CD0AC-8B0F-4134-8FA1-4A532C65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1A7CD-E6C1-4B38-9D46-0C9D7440DA95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CD0AC-8B0F-4134-8FA1-4A532C65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1A7CD-E6C1-4B38-9D46-0C9D7440DA95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CD0AC-8B0F-4134-8FA1-4A532C650C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1A7CD-E6C1-4B38-9D46-0C9D7440DA95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CD0AC-8B0F-4134-8FA1-4A532C65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1A7CD-E6C1-4B38-9D46-0C9D7440DA95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CD0AC-8B0F-4134-8FA1-4A532C650C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E51A7CD-E6C1-4B38-9D46-0C9D7440DA95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2CCD0AC-8B0F-4134-8FA1-4A532C650C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file:///F:\&#1093;&#1086;&#1088;&#1086;&#1096;&#1072;&#1103;%20&#1087;&#1088;&#1077;&#1079;\&#1046;&#1077;&#1089;&#1090;&#1086;&#1082;&#1080;&#1080;&#774;%20&#1088;&#1086;&#1084;&#1072;&#1085;&#1089;.%20&#1057;&#1077;&#1088;&#1080;&#1103;%202Trim(&#1055;&#1072;&#1088;&#1072;&#1090;&#1086;&#1074;)%20(online-video-cutter.com)(1).mp4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file:///F:\&#1087;&#1077;&#1089;&#1085;&#1080;\&#1086;&#1088;&#1080;&#1075;&#1080;&#1085;&#1072;&#1083;\&#1082;&#1086;&#1085;&#1094;&#1086;&#1074;&#1082;&#1072;.mp3" TargetMode="External"/><Relationship Id="rId4" Type="http://schemas.openxmlformats.org/officeDocument/2006/relationships/hyperlink" Target="file:///F:\&#1093;&#1086;&#1088;&#1086;&#1096;&#1072;&#1103;%20&#1087;&#1088;&#1077;&#1079;\&#1040;%20&#1085;&#1072;&#1087;&#1086;&#1089;&#1083;&#1077;&#1076;&#1086;&#1082;%20&#1103;%20&#1089;&#1082;&#1072;&#1078;&#1091;%20-%20&#1082;_&#1092;%20&#1046;&#1077;&#1089;&#1090;&#1086;&#1082;&#1080;&#1081;%20&#1088;&#1086;&#1084;&#1072;&#1085;&#1089;%20(online-video-cutter.com)(1).mp4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file:///F:\&#1093;&#1086;&#1088;&#1086;&#1096;&#1072;&#1103;%20&#1087;&#1088;&#1077;&#1079;\Alla_Pugacheva_Ne_otrekayutsya_lyubya_iz_k_f_-_Ne_otrekayutsya_lyubya_Ved_zhizn_konchaetsya_ne_zavtra_YA%20(mp3cut.ru).mp3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42907" y="285728"/>
            <a:ext cx="928690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mt_93_24_gestokiromans-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214422"/>
            <a:ext cx="7715304" cy="47335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bb4228307af64b3dc7065c3086183b59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462556"/>
            <a:ext cx="7358171" cy="56096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192178_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5236" y="785794"/>
            <a:ext cx="7603044" cy="53221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071546"/>
            <a:ext cx="7720036" cy="46564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спри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51251" y="1447800"/>
            <a:ext cx="6667047" cy="4800600"/>
          </a:xfrm>
        </p:spPr>
      </p:pic>
      <p:sp>
        <p:nvSpPr>
          <p:cNvPr id="5" name="Овал 4">
            <a:hlinkClick r:id="rId4" action="ppaction://hlinkfile"/>
          </p:cNvPr>
          <p:cNvSpPr/>
          <p:nvPr/>
        </p:nvSpPr>
        <p:spPr>
          <a:xfrm>
            <a:off x="571472" y="214290"/>
            <a:ext cx="357190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hlinkClick r:id="rId5" action="ppaction://hlinkfile"/>
          </p:cNvPr>
          <p:cNvSpPr/>
          <p:nvPr/>
        </p:nvSpPr>
        <p:spPr>
          <a:xfrm>
            <a:off x="428596" y="6429396"/>
            <a:ext cx="42862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382" y="1214422"/>
            <a:ext cx="7929618" cy="1470025"/>
          </a:xfrm>
        </p:spPr>
        <p:txBody>
          <a:bodyPr>
            <a:normAutofit fontScale="90000"/>
          </a:bodyPr>
          <a:lstStyle/>
          <a:p>
            <a:pPr marL="17621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 отрекаются любя,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Ведь жизнь кончается не завтра…»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Беспри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786058"/>
            <a:ext cx="5002952" cy="3602370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715008" y="1785926"/>
            <a:ext cx="30718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Тушнова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1000108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«Любовь… 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Она бывает разной…»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4442" y="2857496"/>
            <a:ext cx="4950468" cy="358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roz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285728"/>
            <a:ext cx="5643602" cy="62785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571480"/>
            <a:ext cx="7689058" cy="58863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2)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4522" y="428604"/>
            <a:ext cx="7725196" cy="60007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1)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571480"/>
            <a:ext cx="7688333" cy="59455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espridannica-326359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89" y="0"/>
            <a:ext cx="6248842" cy="6695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ogudalova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693194"/>
            <a:ext cx="7500990" cy="56647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530</TotalTime>
  <Words>6</Words>
  <Application>Microsoft Office PowerPoint</Application>
  <PresentationFormat>Экран (4:3)</PresentationFormat>
  <Paragraphs>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Слайд 1</vt:lpstr>
      <vt:lpstr>        «Не отрекаются любя, Ведь жизнь кончается не завтра…»  </vt:lpstr>
      <vt:lpstr>«Любовь…  Она бывает разной…»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Командаков</dc:creator>
  <cp:lastModifiedBy>Командаков</cp:lastModifiedBy>
  <cp:revision>11</cp:revision>
  <dcterms:created xsi:type="dcterms:W3CDTF">2018-04-27T07:19:21Z</dcterms:created>
  <dcterms:modified xsi:type="dcterms:W3CDTF">2018-05-14T10:44:35Z</dcterms:modified>
</cp:coreProperties>
</file>