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07.08.2018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07.08.2018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07.08.2018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07.08.2018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07.08.2018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07.08.2018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07.08.2018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07.08.2018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07.08.2018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07.08.2018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07.08.2018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07.08.2018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www.sciencealert.com/images/stories/magann_BlueSky_iStoc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" y="0"/>
            <a:ext cx="914346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9469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2132112"/>
            <a:ext cx="7872001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dirty="0"/>
              <a:t>С…</a:t>
            </a:r>
            <a:r>
              <a:rPr lang="ru-RU" sz="3200" dirty="0" err="1"/>
              <a:t>деньем</a:t>
            </a:r>
            <a:r>
              <a:rPr lang="ru-RU" sz="3200" dirty="0"/>
              <a:t> г…р…да не берут</a:t>
            </a:r>
            <a:r>
              <a:rPr lang="ru-RU" sz="3200" dirty="0" smtClean="0"/>
              <a:t>.</a:t>
            </a:r>
          </a:p>
          <a:p>
            <a:pPr algn="just"/>
            <a:endParaRPr lang="ru-RU" sz="3200" dirty="0"/>
          </a:p>
          <a:p>
            <a:pPr algn="just"/>
            <a:r>
              <a:rPr lang="ru-RU" sz="3200" dirty="0"/>
              <a:t>Под л… </a:t>
            </a:r>
            <a:r>
              <a:rPr lang="ru-RU" sz="3200" dirty="0" err="1"/>
              <a:t>жачий</a:t>
            </a:r>
            <a:r>
              <a:rPr lang="ru-RU" sz="3200" dirty="0"/>
              <a:t> </a:t>
            </a:r>
            <a:r>
              <a:rPr lang="ru-RU" sz="3200" dirty="0" err="1"/>
              <a:t>кам</a:t>
            </a:r>
            <a:r>
              <a:rPr lang="ru-RU" sz="3200" dirty="0"/>
              <a:t>…</a:t>
            </a:r>
            <a:r>
              <a:rPr lang="ru-RU" sz="3200" dirty="0" err="1"/>
              <a:t>нь</a:t>
            </a:r>
            <a:r>
              <a:rPr lang="ru-RU" sz="3200" dirty="0"/>
              <a:t> в…да не т…чёт</a:t>
            </a:r>
            <a:r>
              <a:rPr lang="ru-RU" sz="3200" dirty="0" smtClean="0"/>
              <a:t>.</a:t>
            </a:r>
          </a:p>
          <a:p>
            <a:pPr algn="just"/>
            <a:endParaRPr lang="ru-RU" sz="3200" dirty="0"/>
          </a:p>
          <a:p>
            <a:pPr algn="just"/>
            <a:r>
              <a:rPr lang="ru-RU" sz="3200" dirty="0" err="1"/>
              <a:t>Соб</a:t>
            </a:r>
            <a:r>
              <a:rPr lang="ru-RU" sz="3200" dirty="0"/>
              <a:t>…рай по ягодке, </a:t>
            </a:r>
            <a:r>
              <a:rPr lang="ru-RU" sz="3200" dirty="0" err="1"/>
              <a:t>наб</a:t>
            </a:r>
            <a:r>
              <a:rPr lang="ru-RU" sz="3200" dirty="0"/>
              <a:t>…</a:t>
            </a:r>
            <a:r>
              <a:rPr lang="ru-RU" sz="3200" dirty="0" err="1"/>
              <a:t>решь</a:t>
            </a:r>
            <a:r>
              <a:rPr lang="ru-RU" sz="3200" dirty="0"/>
              <a:t> кузовок.</a:t>
            </a:r>
          </a:p>
        </p:txBody>
      </p:sp>
    </p:spTree>
    <p:extLst>
      <p:ext uri="{BB962C8B-B14F-4D97-AF65-F5344CB8AC3E}">
        <p14:creationId xmlns:p14="http://schemas.microsoft.com/office/powerpoint/2010/main" val="1078352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2996952"/>
            <a:ext cx="748883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БУКВЫ Е-И В КОРНЯХ С ЧЕРЕДОВАНИЕМ</a:t>
            </a:r>
          </a:p>
        </p:txBody>
      </p:sp>
    </p:spTree>
    <p:extLst>
      <p:ext uri="{BB962C8B-B14F-4D97-AF65-F5344CB8AC3E}">
        <p14:creationId xmlns:p14="http://schemas.microsoft.com/office/powerpoint/2010/main" val="783363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44174" y="764704"/>
            <a:ext cx="8352928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/>
              <a:t>Алгоритм</a:t>
            </a:r>
            <a:endParaRPr lang="ru-RU" sz="2800" dirty="0" smtClean="0"/>
          </a:p>
          <a:p>
            <a:r>
              <a:rPr lang="ru-RU" sz="2800" dirty="0" smtClean="0"/>
              <a:t>1. Найти </a:t>
            </a:r>
            <a:r>
              <a:rPr lang="ru-RU" sz="2800" dirty="0"/>
              <a:t>орфограмму по опознавательному признаку – безударному положению гласного в корне.</a:t>
            </a:r>
          </a:p>
          <a:p>
            <a:r>
              <a:rPr lang="ru-RU" sz="2800" dirty="0"/>
              <a:t>2</a:t>
            </a:r>
            <a:r>
              <a:rPr lang="ru-RU" sz="2800" dirty="0" smtClean="0"/>
              <a:t>. Выделить </a:t>
            </a:r>
            <a:r>
              <a:rPr lang="ru-RU" sz="2800" dirty="0"/>
              <a:t>корень.</a:t>
            </a:r>
          </a:p>
          <a:p>
            <a:r>
              <a:rPr lang="ru-RU" sz="2800" dirty="0"/>
              <a:t>3</a:t>
            </a:r>
            <a:r>
              <a:rPr lang="ru-RU" sz="2800" dirty="0" smtClean="0"/>
              <a:t>. Поставить </a:t>
            </a:r>
            <a:r>
              <a:rPr lang="ru-RU" sz="2800" dirty="0"/>
              <a:t>ударение.</a:t>
            </a:r>
          </a:p>
          <a:p>
            <a:r>
              <a:rPr lang="ru-RU" sz="2800" dirty="0"/>
              <a:t>4</a:t>
            </a:r>
            <a:r>
              <a:rPr lang="ru-RU" sz="2800" dirty="0" smtClean="0"/>
              <a:t>. Вспомнить </a:t>
            </a:r>
            <a:r>
              <a:rPr lang="ru-RU" sz="2800" dirty="0"/>
              <a:t>корни с чередованием и их значения.</a:t>
            </a:r>
          </a:p>
          <a:p>
            <a:r>
              <a:rPr lang="ru-RU" sz="2800" dirty="0"/>
              <a:t>5</a:t>
            </a:r>
            <a:r>
              <a:rPr lang="ru-RU" sz="2800" dirty="0" smtClean="0"/>
              <a:t>. Проверить </a:t>
            </a:r>
            <a:r>
              <a:rPr lang="ru-RU" sz="2800" dirty="0"/>
              <a:t>наличие или отсутствие суффикса –а- после корня.</a:t>
            </a:r>
          </a:p>
          <a:p>
            <a:r>
              <a:rPr lang="ru-RU" sz="2800" dirty="0"/>
              <a:t>Графически выделить условие орфограммы: если после корня есть суффикс –а-, то пишется буква </a:t>
            </a:r>
            <a:r>
              <a:rPr lang="ru-RU" sz="2800" b="1" dirty="0"/>
              <a:t>И</a:t>
            </a:r>
            <a:r>
              <a:rPr lang="ru-RU" sz="2800" dirty="0"/>
              <a:t>, а если нет – </a:t>
            </a:r>
            <a:r>
              <a:rPr lang="ru-RU" sz="2800" b="1" dirty="0"/>
              <a:t>Е</a:t>
            </a:r>
            <a:r>
              <a:rPr lang="ru-RU" sz="28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260414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95327" y="1844824"/>
            <a:ext cx="7992888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/>
              <a:t>-</a:t>
            </a:r>
            <a:r>
              <a:rPr lang="ru-RU" sz="3200" b="1" dirty="0" smtClean="0"/>
              <a:t>ТЕР- -ТИР-</a:t>
            </a:r>
            <a:endParaRPr lang="ru-RU" sz="3200" b="1" dirty="0"/>
          </a:p>
          <a:p>
            <a:pPr algn="ctr"/>
            <a:r>
              <a:rPr lang="ru-RU" sz="3200" b="1" dirty="0"/>
              <a:t>-БЕР- </a:t>
            </a:r>
            <a:r>
              <a:rPr lang="ru-RU" sz="3200" b="1" dirty="0" smtClean="0"/>
              <a:t>-БИР-</a:t>
            </a:r>
            <a:endParaRPr lang="ru-RU" sz="3200" b="1" dirty="0"/>
          </a:p>
          <a:p>
            <a:pPr algn="ctr"/>
            <a:r>
              <a:rPr lang="ru-RU" sz="3200" b="1" dirty="0"/>
              <a:t>-</a:t>
            </a:r>
            <a:r>
              <a:rPr lang="ru-RU" sz="3200" b="1" dirty="0" smtClean="0"/>
              <a:t>ПЕР- -ПИР-</a:t>
            </a:r>
            <a:endParaRPr lang="ru-RU" sz="3200" b="1" dirty="0"/>
          </a:p>
          <a:p>
            <a:pPr algn="ctr"/>
            <a:r>
              <a:rPr lang="ru-RU" sz="3200" b="1" dirty="0"/>
              <a:t>-ДЕР- -</a:t>
            </a:r>
            <a:r>
              <a:rPr lang="ru-RU" sz="3200" b="1" dirty="0" smtClean="0"/>
              <a:t>ДИР-</a:t>
            </a:r>
            <a:endParaRPr lang="ru-RU" sz="3200" b="1" dirty="0"/>
          </a:p>
          <a:p>
            <a:pPr algn="ctr"/>
            <a:r>
              <a:rPr lang="ru-RU" sz="3200" b="1" dirty="0"/>
              <a:t>-МЕР- -МИР-</a:t>
            </a:r>
          </a:p>
          <a:p>
            <a:pPr algn="ctr"/>
            <a:r>
              <a:rPr lang="ru-RU" sz="3200" b="1" dirty="0"/>
              <a:t>-СТЕЛ- -СТИЛ-</a:t>
            </a:r>
          </a:p>
          <a:p>
            <a:pPr algn="ctr"/>
            <a:r>
              <a:rPr lang="ru-RU" sz="3200" b="1" dirty="0"/>
              <a:t>-ЖЕГ- -ЖИГ-</a:t>
            </a:r>
          </a:p>
        </p:txBody>
      </p:sp>
    </p:spTree>
    <p:extLst>
      <p:ext uri="{BB962C8B-B14F-4D97-AF65-F5344CB8AC3E}">
        <p14:creationId xmlns:p14="http://schemas.microsoft.com/office/powerpoint/2010/main" val="1307005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1340767"/>
            <a:ext cx="8470901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/>
            <a:r>
              <a:rPr lang="ru-RU" sz="3200" dirty="0"/>
              <a:t>Здравствуй, ослик ИА!</a:t>
            </a:r>
          </a:p>
          <a:p>
            <a:pPr indent="457200" algn="just"/>
            <a:r>
              <a:rPr lang="ru-RU" sz="3200" dirty="0"/>
              <a:t>Давно </a:t>
            </a:r>
            <a:r>
              <a:rPr lang="ru-RU" sz="3200" dirty="0" err="1"/>
              <a:t>соб</a:t>
            </a:r>
            <a:r>
              <a:rPr lang="ru-RU" sz="3200" dirty="0"/>
              <a:t>…</a:t>
            </a:r>
            <a:r>
              <a:rPr lang="ru-RU" sz="3200" dirty="0" err="1"/>
              <a:t>раюсь</a:t>
            </a:r>
            <a:r>
              <a:rPr lang="ru-RU" sz="3200" dirty="0"/>
              <a:t> к тебе. </a:t>
            </a:r>
            <a:r>
              <a:rPr lang="ru-RU" sz="3200" dirty="0" err="1"/>
              <a:t>Зап</a:t>
            </a:r>
            <a:r>
              <a:rPr lang="ru-RU" sz="3200" dirty="0"/>
              <a:t>…раю ключиком свою дверь. Густой туман </a:t>
            </a:r>
            <a:r>
              <a:rPr lang="ru-RU" sz="3200" dirty="0" err="1"/>
              <a:t>заст</a:t>
            </a:r>
            <a:r>
              <a:rPr lang="ru-RU" sz="3200" dirty="0"/>
              <a:t>…лает тропинку. </a:t>
            </a:r>
            <a:r>
              <a:rPr lang="ru-RU" sz="3200" dirty="0" err="1"/>
              <a:t>Соб</a:t>
            </a:r>
            <a:r>
              <a:rPr lang="ru-RU" sz="3200" dirty="0"/>
              <a:t>…</a:t>
            </a:r>
            <a:r>
              <a:rPr lang="ru-RU" sz="3200" dirty="0" err="1"/>
              <a:t>раются</a:t>
            </a:r>
            <a:r>
              <a:rPr lang="ru-RU" sz="3200" dirty="0"/>
              <a:t> клочки тумана. Но вот </a:t>
            </a:r>
            <a:r>
              <a:rPr lang="ru-RU" sz="3200" dirty="0" err="1"/>
              <a:t>забл</a:t>
            </a:r>
            <a:r>
              <a:rPr lang="ru-RU" sz="3200" dirty="0"/>
              <a:t>…стели первые лучи солнышка. Они </a:t>
            </a:r>
            <a:r>
              <a:rPr lang="ru-RU" sz="3200" dirty="0" err="1"/>
              <a:t>заж</a:t>
            </a:r>
            <a:r>
              <a:rPr lang="ru-RU" sz="3200" dirty="0"/>
              <a:t>…</a:t>
            </a:r>
            <a:r>
              <a:rPr lang="ru-RU" sz="3200" dirty="0" err="1"/>
              <a:t>гают</a:t>
            </a:r>
            <a:r>
              <a:rPr lang="ru-RU" sz="3200" dirty="0"/>
              <a:t> маленькие огонёчки в каждой капельке росы. </a:t>
            </a:r>
            <a:r>
              <a:rPr lang="ru-RU" sz="3200" dirty="0" err="1"/>
              <a:t>Бл</a:t>
            </a:r>
            <a:r>
              <a:rPr lang="ru-RU" sz="3200" dirty="0"/>
              <a:t>…</a:t>
            </a:r>
            <a:r>
              <a:rPr lang="ru-RU" sz="3200" dirty="0" err="1"/>
              <a:t>стательная</a:t>
            </a:r>
            <a:r>
              <a:rPr lang="ru-RU" sz="3200" dirty="0"/>
              <a:t> картина!</a:t>
            </a:r>
          </a:p>
          <a:p>
            <a:pPr indent="457200" algn="just"/>
            <a:r>
              <a:rPr lang="ru-RU" sz="3200" dirty="0"/>
              <a:t>Винни Пух.</a:t>
            </a:r>
          </a:p>
        </p:txBody>
      </p:sp>
    </p:spTree>
    <p:extLst>
      <p:ext uri="{BB962C8B-B14F-4D97-AF65-F5344CB8AC3E}">
        <p14:creationId xmlns:p14="http://schemas.microsoft.com/office/powerpoint/2010/main" val="2921051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1340767"/>
            <a:ext cx="8470901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/>
            <a:r>
              <a:rPr lang="ru-RU" sz="3200" dirty="0"/>
              <a:t>Здравствуй, ослик ИА!</a:t>
            </a:r>
          </a:p>
          <a:p>
            <a:pPr indent="457200" algn="just"/>
            <a:r>
              <a:rPr lang="ru-RU" sz="3200" dirty="0"/>
              <a:t>Давно </a:t>
            </a:r>
            <a:r>
              <a:rPr lang="ru-RU" sz="3200" dirty="0" smtClean="0"/>
              <a:t>соб</a:t>
            </a:r>
            <a:r>
              <a:rPr lang="ru-RU" sz="3200" dirty="0" smtClean="0">
                <a:solidFill>
                  <a:srgbClr val="FF0000"/>
                </a:solidFill>
              </a:rPr>
              <a:t>и</a:t>
            </a:r>
            <a:r>
              <a:rPr lang="ru-RU" sz="3200" dirty="0" smtClean="0"/>
              <a:t>раюсь </a:t>
            </a:r>
            <a:r>
              <a:rPr lang="ru-RU" sz="3200" dirty="0"/>
              <a:t>к тебе. </a:t>
            </a:r>
            <a:r>
              <a:rPr lang="ru-RU" sz="3200" dirty="0" smtClean="0"/>
              <a:t>Зап</a:t>
            </a:r>
            <a:r>
              <a:rPr lang="ru-RU" sz="3200" dirty="0" smtClean="0">
                <a:solidFill>
                  <a:srgbClr val="FF0000"/>
                </a:solidFill>
              </a:rPr>
              <a:t>и</a:t>
            </a:r>
            <a:r>
              <a:rPr lang="ru-RU" sz="3200" dirty="0" smtClean="0"/>
              <a:t>раю </a:t>
            </a:r>
            <a:r>
              <a:rPr lang="ru-RU" sz="3200" dirty="0"/>
              <a:t>ключиком свою дверь. Густой туман </a:t>
            </a:r>
            <a:r>
              <a:rPr lang="ru-RU" sz="3200" dirty="0" smtClean="0"/>
              <a:t>заст</a:t>
            </a:r>
            <a:r>
              <a:rPr lang="ru-RU" sz="3200" dirty="0" smtClean="0">
                <a:solidFill>
                  <a:srgbClr val="FF0000"/>
                </a:solidFill>
              </a:rPr>
              <a:t>и</a:t>
            </a:r>
            <a:r>
              <a:rPr lang="ru-RU" sz="3200" dirty="0" smtClean="0"/>
              <a:t>лает </a:t>
            </a:r>
            <a:r>
              <a:rPr lang="ru-RU" sz="3200" dirty="0"/>
              <a:t>тропинку. </a:t>
            </a:r>
            <a:r>
              <a:rPr lang="ru-RU" sz="3200" dirty="0" smtClean="0"/>
              <a:t>Соб</a:t>
            </a:r>
            <a:r>
              <a:rPr lang="ru-RU" sz="3200" dirty="0" smtClean="0">
                <a:solidFill>
                  <a:srgbClr val="FF0000"/>
                </a:solidFill>
              </a:rPr>
              <a:t>и</a:t>
            </a:r>
            <a:r>
              <a:rPr lang="ru-RU" sz="3200" dirty="0" smtClean="0"/>
              <a:t>раются </a:t>
            </a:r>
            <a:r>
              <a:rPr lang="ru-RU" sz="3200" dirty="0"/>
              <a:t>клочки тумана. Но вот </a:t>
            </a:r>
            <a:r>
              <a:rPr lang="ru-RU" sz="3200" dirty="0" smtClean="0"/>
              <a:t>забл</a:t>
            </a:r>
            <a:r>
              <a:rPr lang="ru-RU" sz="3200" dirty="0" smtClean="0">
                <a:solidFill>
                  <a:srgbClr val="FF0000"/>
                </a:solidFill>
              </a:rPr>
              <a:t>е</a:t>
            </a:r>
            <a:r>
              <a:rPr lang="ru-RU" sz="3200" dirty="0" smtClean="0"/>
              <a:t>стели </a:t>
            </a:r>
            <a:r>
              <a:rPr lang="ru-RU" sz="3200" dirty="0"/>
              <a:t>первые лучи солнышка. Они </a:t>
            </a:r>
            <a:r>
              <a:rPr lang="ru-RU" sz="3200" dirty="0" smtClean="0"/>
              <a:t>заж</a:t>
            </a:r>
            <a:r>
              <a:rPr lang="ru-RU" sz="3200" dirty="0" smtClean="0">
                <a:solidFill>
                  <a:srgbClr val="FF0000"/>
                </a:solidFill>
              </a:rPr>
              <a:t>и</a:t>
            </a:r>
            <a:r>
              <a:rPr lang="ru-RU" sz="3200" dirty="0" smtClean="0"/>
              <a:t>гают </a:t>
            </a:r>
            <a:r>
              <a:rPr lang="ru-RU" sz="3200" dirty="0"/>
              <a:t>маленькие огонёчки в каждой капельке росы. </a:t>
            </a:r>
            <a:r>
              <a:rPr lang="ru-RU" sz="3200" dirty="0" smtClean="0"/>
              <a:t>Бл</a:t>
            </a:r>
            <a:r>
              <a:rPr lang="ru-RU" sz="3200" dirty="0" smtClean="0">
                <a:solidFill>
                  <a:srgbClr val="FF0000"/>
                </a:solidFill>
              </a:rPr>
              <a:t>и</a:t>
            </a:r>
            <a:r>
              <a:rPr lang="ru-RU" sz="3200" dirty="0" smtClean="0"/>
              <a:t>стательная </a:t>
            </a:r>
            <a:r>
              <a:rPr lang="ru-RU" sz="3200" dirty="0"/>
              <a:t>картина!</a:t>
            </a:r>
          </a:p>
          <a:p>
            <a:pPr indent="457200" algn="just"/>
            <a:r>
              <a:rPr lang="ru-RU" sz="3200" dirty="0"/>
              <a:t>Винни Пух.</a:t>
            </a:r>
          </a:p>
        </p:txBody>
      </p:sp>
    </p:spTree>
    <p:extLst>
      <p:ext uri="{BB962C8B-B14F-4D97-AF65-F5344CB8AC3E}">
        <p14:creationId xmlns:p14="http://schemas.microsoft.com/office/powerpoint/2010/main" val="2094107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84312" y="836712"/>
            <a:ext cx="8352928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/>
              <a:t>Домашнее задание:</a:t>
            </a:r>
          </a:p>
          <a:p>
            <a:pPr algn="just"/>
            <a:r>
              <a:rPr lang="ru-RU" sz="3200" dirty="0" smtClean="0"/>
              <a:t>1. Упражнение </a:t>
            </a:r>
            <a:r>
              <a:rPr lang="ru-RU" sz="3200" dirty="0"/>
              <a:t>596, стр.173</a:t>
            </a:r>
            <a:r>
              <a:rPr lang="ru-RU" sz="3200" dirty="0" smtClean="0"/>
              <a:t>.</a:t>
            </a:r>
          </a:p>
          <a:p>
            <a:pPr algn="just"/>
            <a:endParaRPr lang="ru-RU" sz="3200" dirty="0"/>
          </a:p>
          <a:p>
            <a:pPr algn="just"/>
            <a:r>
              <a:rPr lang="ru-RU" sz="3200" dirty="0"/>
              <a:t>2</a:t>
            </a:r>
            <a:r>
              <a:rPr lang="ru-RU" sz="3200" dirty="0" smtClean="0"/>
              <a:t>. </a:t>
            </a:r>
            <a:r>
              <a:rPr lang="ru-RU" sz="3200" dirty="0" err="1" smtClean="0"/>
              <a:t>Самодиктант</a:t>
            </a:r>
            <a:r>
              <a:rPr lang="ru-RU" sz="3200" dirty="0" smtClean="0"/>
              <a:t> </a:t>
            </a:r>
            <a:r>
              <a:rPr lang="ru-RU" sz="3200" dirty="0"/>
              <a:t>из слов с чередующимися гласными Е-И (20 слов) </a:t>
            </a:r>
            <a:endParaRPr lang="ru-RU" sz="3200" dirty="0" smtClean="0"/>
          </a:p>
          <a:p>
            <a:pPr algn="just"/>
            <a:endParaRPr lang="ru-RU" sz="3200" dirty="0"/>
          </a:p>
          <a:p>
            <a:pPr algn="just"/>
            <a:r>
              <a:rPr lang="ru-RU" sz="3200" dirty="0"/>
              <a:t>3</a:t>
            </a:r>
            <a:r>
              <a:rPr lang="ru-RU" sz="3200" dirty="0" smtClean="0"/>
              <a:t>. Творческая </a:t>
            </a:r>
            <a:r>
              <a:rPr lang="ru-RU" sz="3200" dirty="0"/>
              <a:t>работа: сочинение-рассуждение «Не за своё дело не берись, а за своим – не ленись» </a:t>
            </a:r>
            <a:endParaRPr lang="ru-RU" sz="3200" dirty="0" smtClean="0"/>
          </a:p>
          <a:p>
            <a:pPr algn="just"/>
            <a:endParaRPr lang="ru-RU" sz="3200" dirty="0"/>
          </a:p>
          <a:p>
            <a:pPr algn="just"/>
            <a:r>
              <a:rPr lang="ru-RU" sz="3200" dirty="0"/>
              <a:t>Всем </a:t>
            </a:r>
            <a:r>
              <a:rPr lang="ru-RU" sz="3200" dirty="0" smtClean="0"/>
              <a:t>параграф 52 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368806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www.sciencealert.com/images/stories/magann_BlueSky_iStoc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" y="0"/>
            <a:ext cx="914346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399834" y="2348880"/>
            <a:ext cx="3256020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i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Спасибо за </a:t>
            </a:r>
            <a:endParaRPr lang="ru-RU" sz="4800" b="1" i="1" dirty="0" smtClean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r>
              <a:rPr lang="ru-RU" sz="4800" b="1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внимание</a:t>
            </a:r>
            <a:r>
              <a:rPr lang="ru-RU" sz="4800" b="1" i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!</a:t>
            </a:r>
            <a:endParaRPr lang="ru-RU" sz="4800" b="1" i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139863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15</TotalTime>
  <Words>269</Words>
  <Application>Microsoft Office PowerPoint</Application>
  <PresentationFormat>Экран (4:3)</PresentationFormat>
  <Paragraphs>36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pozitron</dc:creator>
  <cp:lastModifiedBy>pozitron</cp:lastModifiedBy>
  <cp:revision>9</cp:revision>
  <dcterms:created xsi:type="dcterms:W3CDTF">2017-03-14T15:32:12Z</dcterms:created>
  <dcterms:modified xsi:type="dcterms:W3CDTF">2018-08-07T07:21:36Z</dcterms:modified>
</cp:coreProperties>
</file>