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60" r:id="rId4"/>
    <p:sldId id="259" r:id="rId5"/>
    <p:sldId id="263" r:id="rId6"/>
    <p:sldId id="264" r:id="rId7"/>
    <p:sldId id="262" r:id="rId8"/>
    <p:sldId id="267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13AE-2A88-4AA3-92FA-D521F5D8D04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654A-857D-426B-BA04-A67B94CDF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ds7ruz.schoolrm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643998" cy="51435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СТРУКТУРНОГО ПОДРАЗДЕЛЕНИЯ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«ДЕТСКИЙ САД №7 КОМБИНИРОВАННОГО ВИДА» 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«РАДУГА» КОМБИНИРОВАННОГО ВИДА»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РУЗАЕВСКОГО МУНИЦИПАЛЬНГО РАЙОНА РМ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/>
              <a:t/>
            </a:r>
            <a:br>
              <a:rPr lang="ru-RU" sz="2400"/>
            </a:br>
            <a:r>
              <a:rPr lang="ru-RU" sz="2400" b="1" u="sng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Здоровый ребенок – здоровая нация»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Фотографии воспитанников размещены с письменного согласия родителей (законных представителей)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5723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Модель организации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физкультурно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оздоровительной работы  структурного подразделения «Детского сад №7 комбинированного вида» 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9668" y="979031"/>
            <a:ext cx="1913836" cy="521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Детский сад №7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85926"/>
            <a:ext cx="1500166" cy="10715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Условия для двигательной активности воспитанников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1785926"/>
            <a:ext cx="142876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Условия для медицинского обеспечения воспитанников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714488"/>
            <a:ext cx="142876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Экологические условия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1714488"/>
            <a:ext cx="1571636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Условия для организации физического и гигиенического обеспечения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2928934"/>
            <a:ext cx="2286016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Основная общеобразовательная программа ДО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3643314"/>
            <a:ext cx="127159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Проектная деятельность педагогов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929066"/>
            <a:ext cx="16430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Бесплатная кружковая работа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43702" y="3571876"/>
            <a:ext cx="157163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семьей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4643446"/>
            <a:ext cx="1428760" cy="571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/>
              <a:t>«Если хочешь быть здоров»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5500702"/>
            <a:ext cx="1500198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«Наш друг </a:t>
            </a:r>
            <a:r>
              <a:rPr lang="ru-RU" sz="1400" dirty="0" err="1"/>
              <a:t>Мойдодыр</a:t>
            </a:r>
            <a:r>
              <a:rPr lang="ru-RU" dirty="0"/>
              <a:t>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6215082"/>
            <a:ext cx="1428760" cy="6429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«Здоровым быть здорово!»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643306" y="4857760"/>
            <a:ext cx="1285884" cy="571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«Игровой </a:t>
            </a:r>
            <a:r>
              <a:rPr lang="ru-RU" sz="1200" dirty="0" err="1"/>
              <a:t>стрейчинг</a:t>
            </a:r>
            <a:r>
              <a:rPr lang="ru-RU" sz="1200" dirty="0"/>
              <a:t>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5715016"/>
            <a:ext cx="1357322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«Сеансы здоровья»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71868" y="6429396"/>
            <a:ext cx="1428760" cy="4286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«В здоровом теле – здоровый дух»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4857760"/>
            <a:ext cx="1428760" cy="1143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Пропаганда передового опыта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572396" y="4857760"/>
            <a:ext cx="1357322" cy="1143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«Первые  шаги в детский сад»</a:t>
            </a:r>
          </a:p>
          <a:p>
            <a:pPr algn="ctr"/>
            <a:r>
              <a:rPr lang="ru-RU" sz="1200" dirty="0" smtClean="0"/>
              <a:t>(Для детей не охваченных дошкольным образованием)</a:t>
            </a:r>
            <a:endParaRPr lang="ru-RU" sz="12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 flipV="1">
            <a:off x="642910" y="1214422"/>
            <a:ext cx="242889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2714612" y="1500174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4500562" y="164305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357818" y="1428736"/>
            <a:ext cx="78581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429256" y="1142984"/>
            <a:ext cx="271464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1785918" y="3357562"/>
            <a:ext cx="114300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4572000" y="3857628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5643570" y="3357562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9" idx="0"/>
          </p:cNvCxnSpPr>
          <p:nvPr/>
        </p:nvCxnSpPr>
        <p:spPr>
          <a:xfrm rot="5400000">
            <a:off x="785786" y="450057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19" idx="2"/>
          </p:cNvCxnSpPr>
          <p:nvPr/>
        </p:nvCxnSpPr>
        <p:spPr>
          <a:xfrm rot="5400000">
            <a:off x="821505" y="532210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0" idx="2"/>
            <a:endCxn id="21" idx="0"/>
          </p:cNvCxnSpPr>
          <p:nvPr/>
        </p:nvCxnSpPr>
        <p:spPr>
          <a:xfrm rot="5400000">
            <a:off x="839365" y="6090066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22" idx="2"/>
            <a:endCxn id="23" idx="0"/>
          </p:cNvCxnSpPr>
          <p:nvPr/>
        </p:nvCxnSpPr>
        <p:spPr>
          <a:xfrm rot="5400000">
            <a:off x="4125513" y="5554281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23" idx="2"/>
            <a:endCxn id="24" idx="0"/>
          </p:cNvCxnSpPr>
          <p:nvPr/>
        </p:nvCxnSpPr>
        <p:spPr>
          <a:xfrm rot="16200000" flipH="1">
            <a:off x="4125512" y="6268660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6250793" y="453628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16200000" flipH="1">
            <a:off x="8072462" y="4572008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3643306" y="221455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направленные на сохранение и укрепление здоровья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воспитанников ДОУ: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571480"/>
            <a:ext cx="335755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Условия для двигательной активности детей (физкультурный зал, площадка, физкультурное оборудование в группах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5" descr="DSC_1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4752"/>
            <a:ext cx="1928794" cy="1784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Детский сад №7\Downloads\DSCN2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571744"/>
            <a:ext cx="1973945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Детский сад №7\Pictures\фото дс 7\DSCN04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571744"/>
            <a:ext cx="210175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71406" y="292893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7643040" y="3071810"/>
            <a:ext cx="71517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893207" y="33932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5500694" y="642918"/>
            <a:ext cx="3143272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Условия для привития и закрепления у детей культурно-гигиенических навыков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143240" y="2143116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4" descr="C:\Users\Детский сад №7\Desktop\Кружок\звездоч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3500438"/>
            <a:ext cx="214315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8" descr="C:\Users\Детский сад №7\Desktop\DSC016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643446"/>
            <a:ext cx="2571259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6" descr="C:\Users\Детский сад №7\Pictures\фото дс 7\DSCN046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4643447"/>
            <a:ext cx="2286016" cy="2014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7" name="Прямая со стрелкой 36"/>
          <p:cNvCxnSpPr/>
          <p:nvPr/>
        </p:nvCxnSpPr>
        <p:spPr>
          <a:xfrm rot="16200000" flipH="1">
            <a:off x="1107257" y="3536157"/>
            <a:ext cx="178595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3500430" y="1428736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5644364" y="3714752"/>
            <a:ext cx="1785156" cy="72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направленные на сохранение и укрепление здоровья воспитанников ДОУ: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0" y="928670"/>
            <a:ext cx="414340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Условия для медицинского обеспечения воспитанников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Детский сад №7\Pictures\фото дс 7\фото помещений ДОУ\фото Дс 7\кабинет врач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643182"/>
            <a:ext cx="2500330" cy="1869847"/>
          </a:xfrm>
          <a:prstGeom prst="rect">
            <a:avLst/>
          </a:prstGeom>
          <a:noFill/>
        </p:spPr>
      </p:pic>
      <p:pic>
        <p:nvPicPr>
          <p:cNvPr id="2052" name="Picture 4" descr="C:\Users\Детский сад №7\Pictures\фото дс 7\фото помещений ДОУ\фото Дс 7\процедурный кабин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572008"/>
            <a:ext cx="2557916" cy="2071678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5072066" y="928670"/>
            <a:ext cx="342902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Условия  питания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4" name="Picture 6" descr="C:\Users\Детский сад №7\Pictures\фото дс 7\фото помещений ДОУ\фото Дс 7\пищебл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1089" y="4572008"/>
            <a:ext cx="2515555" cy="2073612"/>
          </a:xfrm>
          <a:prstGeom prst="rect">
            <a:avLst/>
          </a:prstGeom>
          <a:noFill/>
        </p:spPr>
      </p:pic>
      <p:pic>
        <p:nvPicPr>
          <p:cNvPr id="2055" name="Picture 7" descr="C:\Users\Детский сад №7\Pictures\фото дс 7\фото помещений ДОУ\фото Дс 7\пищеблок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428868"/>
            <a:ext cx="2761957" cy="2071702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 rot="16200000" flipH="1">
            <a:off x="-32" y="2428868"/>
            <a:ext cx="78581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357424" y="3357561"/>
            <a:ext cx="1928823" cy="714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607720" y="3250406"/>
            <a:ext cx="2071702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8251057" y="2107397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направленные на сохранение и укрепление здоровья воспитанников ДОУ: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2000232" y="928670"/>
            <a:ext cx="450059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Экологические условия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2357430"/>
            <a:ext cx="371477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расположен в лесной зоне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етский сад №7\Pictures\фото дс 7\фото помещений ДОУ\фото Дс 7\фаса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714753"/>
            <a:ext cx="2643206" cy="3143247"/>
          </a:xfrm>
          <a:prstGeom prst="rect">
            <a:avLst/>
          </a:prstGeom>
          <a:noFill/>
        </p:spPr>
      </p:pic>
      <p:pic>
        <p:nvPicPr>
          <p:cNvPr id="3075" name="Picture 3" descr="C:\Users\Детский сад №7\Pictures\Территория 2016\IMG_1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6190"/>
            <a:ext cx="3228018" cy="2500330"/>
          </a:xfrm>
          <a:prstGeom prst="rect">
            <a:avLst/>
          </a:prstGeom>
          <a:noFill/>
        </p:spPr>
      </p:pic>
      <p:pic>
        <p:nvPicPr>
          <p:cNvPr id="3077" name="Picture 5" descr="C:\Users\Детский сад №7\Pictures\Территория 2016\IMG_16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4574" y="3929066"/>
            <a:ext cx="317942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14290"/>
            <a:ext cx="464347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Основная общеобразовательная программа дошкольного образования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1857364"/>
            <a:ext cx="2786082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Образовательная деятельность по физическому воспитанию в каждой возрастной группе проводится 3 раза в неделю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1928802"/>
            <a:ext cx="271464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Ежедневная утренняя гимнастика и гимнастика после дневного сна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50" y="2000240"/>
            <a:ext cx="2500330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Ежедневные прогулки на свежем воздухе</a:t>
            </a:r>
            <a:endParaRPr lang="ru-RU" dirty="0"/>
          </a:p>
        </p:txBody>
      </p:sp>
      <p:pic>
        <p:nvPicPr>
          <p:cNvPr id="9" name="Picture 5" descr="DSC_14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71942"/>
            <a:ext cx="3143240" cy="241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Детский сад №7\Downloads\DSCN61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000504"/>
            <a:ext cx="301581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C:\Users\Детский сад №7\Pictures\Масленица Ромашки\DSCN12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7553" y="4000504"/>
            <a:ext cx="2706447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Прямая со стрелкой 12"/>
          <p:cNvCxnSpPr/>
          <p:nvPr/>
        </p:nvCxnSpPr>
        <p:spPr>
          <a:xfrm rot="5400000">
            <a:off x="1142976" y="785794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464843" y="175020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6679421" y="821513"/>
            <a:ext cx="121444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535885" y="375047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500562" y="371475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465239" y="375047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14290"/>
            <a:ext cx="464347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Основная общеобразовательная программа дошкольного образования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928802"/>
            <a:ext cx="2000264" cy="11430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Проектная деятельность «Если </a:t>
            </a:r>
            <a:r>
              <a:rPr lang="ru-RU" sz="1600" dirty="0"/>
              <a:t>хочешь быть здоров»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928802"/>
            <a:ext cx="2000264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Проектная деятельность «Наш </a:t>
            </a:r>
            <a:r>
              <a:rPr lang="ru-RU" sz="1600" dirty="0"/>
              <a:t>друг </a:t>
            </a:r>
            <a:r>
              <a:rPr lang="ru-RU" sz="1600" dirty="0" err="1"/>
              <a:t>Мойдодыр</a:t>
            </a:r>
            <a:r>
              <a:rPr lang="ru-RU" sz="1600" dirty="0"/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1928802"/>
            <a:ext cx="1785950" cy="11430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Проектная деятельность «Здоровым </a:t>
            </a:r>
            <a:r>
              <a:rPr lang="ru-RU" sz="1600" dirty="0"/>
              <a:t>быть здорово!»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928662" y="642918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rot="16200000" flipH="1">
            <a:off x="4304106" y="1660910"/>
            <a:ext cx="35719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6643702" y="785794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928926" y="3786190"/>
            <a:ext cx="321471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культурно-гигиенических навыков, формирование простейших навыков поведения во время еды, умывания.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3500438"/>
            <a:ext cx="2714612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Становление осознанного отношения ребенка к здоровью и жизни человека, накопление знаний о здоровье и развитие умений оберегать, поддерживать и сохранять его, самостоятельно и эффективно решать задачи здорового образа жизни и безопасного поведения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643314"/>
            <a:ext cx="2714612" cy="3214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 дошкольников основы здорового образа жизни; добиваться осознанного выполнения правил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здоровьесбережения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ответственного отношения, как к собственному здоровью, так и здоровью окружающих; сохранение и укрепление здоровья детей.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1071538" y="328612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4179091" y="346471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7393801" y="339328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14290"/>
            <a:ext cx="4429156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Бесплатная кружковая работа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228598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«Игровой </a:t>
            </a:r>
            <a:r>
              <a:rPr lang="ru-RU" sz="2000" dirty="0" err="1"/>
              <a:t>стрейчинг</a:t>
            </a:r>
            <a:r>
              <a:rPr lang="ru-RU" sz="1200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714488"/>
            <a:ext cx="1857388" cy="9286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«Сеансы здоровья»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1785926"/>
            <a:ext cx="1928826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«В здоровом теле – здоровый дух»</a:t>
            </a:r>
            <a:endParaRPr lang="ru-RU" sz="1600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0" y="3000372"/>
            <a:ext cx="2428860" cy="127159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реализация игровых возможностей с целью оздоровления и развития ребенка.</a:t>
            </a:r>
            <a:endParaRPr lang="ru-RU" dirty="0"/>
          </a:p>
        </p:txBody>
      </p:sp>
      <p:pic>
        <p:nvPicPr>
          <p:cNvPr id="9" name="Picture 4" descr="DSC_17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683174"/>
            <a:ext cx="2928925" cy="21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3357554" y="3071810"/>
            <a:ext cx="250033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 на формирование эмоциональной стабильности дошкольников.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Детский сад №7\Pictures\Кружки\сеансы здоровья\СЗ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1" y="4643446"/>
            <a:ext cx="2643207" cy="221455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6572264" y="3071810"/>
            <a:ext cx="228601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у детей привычек и потребностей к здоровому образу жизни, формированию навыков принятия самостоятельных решений в отношении поддержания и укрепления своего здоровья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500034" y="857232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286248" y="150017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6750859" y="678637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7500958" y="285749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0"/>
          </p:cNvCxnSpPr>
          <p:nvPr/>
        </p:nvCxnSpPr>
        <p:spPr>
          <a:xfrm rot="16200000" flipH="1">
            <a:off x="4411264" y="2875355"/>
            <a:ext cx="357190" cy="35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964381" y="282177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964381" y="446485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1506" idx="0"/>
          </p:cNvCxnSpPr>
          <p:nvPr/>
        </p:nvCxnSpPr>
        <p:spPr>
          <a:xfrm rot="5400000">
            <a:off x="4304108" y="4518430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7358082" y="471488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Детский сад №7\Desktop\DSC_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715651"/>
            <a:ext cx="2928926" cy="2142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1802" y="0"/>
            <a:ext cx="2928958" cy="10001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семьей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571612"/>
            <a:ext cx="200023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Консультативный пункт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66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помощи родителям «Первые шаги в детский сад»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214686"/>
            <a:ext cx="3214710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Просвещение родителей по вопросам развития и воспитания детей дошкольного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20" y="3214662"/>
            <a:ext cx="4286280" cy="36433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предназначен для родителей (законных представителей) и их ребенка (от 1,5 до 3 лет) не посещающего детский сад.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данного центра - просвещение родителей (законных представителей) об особенностях развития, обучения и воспитания ребенка в условиях детского сада, индивидуальные занятия с ребенком различными специалистами (педагогом - психологом, инструктором по ФИЗО, музыкальным руководителем, учителем – логопедом).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928662" y="214290"/>
            <a:ext cx="185738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6000760" y="642918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93671" y="282098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965041" y="2678901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2500298" y="1428736"/>
            <a:ext cx="335758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Пропаганда передового опыта семейного воспитания ведется на официальном сайте образовательной организации: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http://ds7ruz.schoolrm.ru/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4107653" y="117870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0" y="5072074"/>
            <a:ext cx="3929058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совместных тематических и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мероприятий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Соединительная линия уступом 18"/>
          <p:cNvCxnSpPr/>
          <p:nvPr/>
        </p:nvCxnSpPr>
        <p:spPr>
          <a:xfrm rot="16200000" flipH="1">
            <a:off x="678629" y="2464587"/>
            <a:ext cx="4214842" cy="100013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501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ПРЕЗЕНТАЦИЯ  СТРУКТУРНОГО ПОДРАЗДЕЛЕНИЯ  «ДЕТСКИЙ САД №7 КОМБИНИРОВАННОГО ВИДА»  МБДОУ «ДЕТСКИЙ САД «РАДУГА» КОМБИНИРОВАННОГО ВИДА» РУЗАЕВСКОГО МУНИЦИПАЛЬНГО РАЙОНА РМ       «Здоровый ребенок – здоровая нация» </vt:lpstr>
      <vt:lpstr>Модель организации физкультурно - оздоровительной работы  структурного подразделения «Детского сад №7 комбинированного вида» </vt:lpstr>
      <vt:lpstr>Условия направленные на сохранение и укрепление здоровья воспитанников ДОУ:</vt:lpstr>
      <vt:lpstr>Условия направленные на сохранение и укрепление здоровья воспитанников ДОУ:</vt:lpstr>
      <vt:lpstr>Условия направленные на сохранение и укрепление здоровья воспитанников ДОУ:</vt:lpstr>
      <vt:lpstr>Слайд 6</vt:lpstr>
      <vt:lpstr>Слайд 7</vt:lpstr>
      <vt:lpstr>Слайд 8</vt:lpstr>
      <vt:lpstr>Слайд 9</vt:lpstr>
      <vt:lpstr>Фотографии воспитанников размещены с письменного согласия родителей (законных представителей)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38</cp:revision>
  <dcterms:created xsi:type="dcterms:W3CDTF">2017-10-09T11:40:47Z</dcterms:created>
  <dcterms:modified xsi:type="dcterms:W3CDTF">2018-02-16T08:29:59Z</dcterms:modified>
</cp:coreProperties>
</file>