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1" r:id="rId3"/>
    <p:sldId id="258" r:id="rId4"/>
    <p:sldId id="257" r:id="rId5"/>
    <p:sldId id="259" r:id="rId6"/>
    <p:sldId id="263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2581" autoAdjust="0"/>
  </p:normalViewPr>
  <p:slideViewPr>
    <p:cSldViewPr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С.Я.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Маршак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Как Луна осталась без платья»</a:t>
            </a:r>
          </a:p>
        </p:txBody>
      </p:sp>
    </p:spTree>
    <p:extLst>
      <p:ext uri="{BB962C8B-B14F-4D97-AF65-F5344CB8AC3E}">
        <p14:creationId xmlns:p14="http://schemas.microsoft.com/office/powerpoint/2010/main" val="1574160119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0024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3810000"/>
          </a:xfrm>
          <a:prstGeom prst="rect">
            <a:avLst/>
          </a:prstGeom>
          <a:noFill/>
        </p:spPr>
      </p:pic>
      <p:pic>
        <p:nvPicPr>
          <p:cNvPr id="1027" name="Picture 3" descr="C:\Users\Marin\Desktop\002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0"/>
            <a:ext cx="44196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рина\Desktop\a474.jpg"/>
          <p:cNvPicPr>
            <a:picLocks noChangeAspect="1" noChangeArrowheads="1"/>
          </p:cNvPicPr>
          <p:nvPr/>
        </p:nvPicPr>
        <p:blipFill>
          <a:blip r:embed="rId2" cstate="print"/>
          <a:srcRect b="34481"/>
          <a:stretch>
            <a:fillRect/>
          </a:stretch>
        </p:blipFill>
        <p:spPr bwMode="auto">
          <a:xfrm>
            <a:off x="-228600" y="-152400"/>
            <a:ext cx="9677400" cy="723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рина\Desktop\a475.jpg"/>
          <p:cNvPicPr>
            <a:picLocks noChangeAspect="1" noChangeArrowheads="1"/>
          </p:cNvPicPr>
          <p:nvPr/>
        </p:nvPicPr>
        <p:blipFill>
          <a:blip r:embed="rId2" cstate="print"/>
          <a:srcRect b="31889"/>
          <a:stretch>
            <a:fillRect/>
          </a:stretch>
        </p:blipFill>
        <p:spPr bwMode="auto">
          <a:xfrm>
            <a:off x="0" y="-261100"/>
            <a:ext cx="9144000" cy="711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Марина\Desktop\th_a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-304800"/>
            <a:ext cx="9677399" cy="716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Marin\Desktop\002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4876800"/>
          </a:xfrm>
          <a:prstGeom prst="rect">
            <a:avLst/>
          </a:prstGeom>
          <a:noFill/>
        </p:spPr>
      </p:pic>
      <p:pic>
        <p:nvPicPr>
          <p:cNvPr id="3075" name="Picture 3" descr="C:\Users\Marin\Desktop\0026_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419600"/>
            <a:ext cx="35814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0024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3810000"/>
          </a:xfrm>
          <a:prstGeom prst="rect">
            <a:avLst/>
          </a:prstGeom>
          <a:noFill/>
        </p:spPr>
      </p:pic>
      <p:pic>
        <p:nvPicPr>
          <p:cNvPr id="1027" name="Picture 3" descr="C:\Users\Marin\Desktop\002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0"/>
            <a:ext cx="44196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Marin\Desktop\0027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91600" cy="4724400"/>
          </a:xfrm>
          <a:prstGeom prst="rect">
            <a:avLst/>
          </a:prstGeom>
          <a:noFill/>
        </p:spPr>
      </p:pic>
      <p:pic>
        <p:nvPicPr>
          <p:cNvPr id="4099" name="Picture 3" descr="C:\Users\Marin\Desktop\0027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648200"/>
            <a:ext cx="4495800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11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Arial Black</vt:lpstr>
      <vt:lpstr>Calibri</vt:lpstr>
      <vt:lpstr>Office Theme</vt:lpstr>
      <vt:lpstr>С.Я. Маршак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Marin</cp:lastModifiedBy>
  <cp:revision>14</cp:revision>
  <dcterms:created xsi:type="dcterms:W3CDTF">2015-02-07T10:38:53Z</dcterms:created>
  <dcterms:modified xsi:type="dcterms:W3CDTF">2018-08-07T12:45:42Z</dcterms:modified>
</cp:coreProperties>
</file>