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9" r:id="rId4"/>
    <p:sldId id="260" r:id="rId5"/>
    <p:sldId id="282" r:id="rId6"/>
    <p:sldId id="283" r:id="rId7"/>
    <p:sldId id="284" r:id="rId8"/>
    <p:sldId id="285" r:id="rId9"/>
    <p:sldId id="273" r:id="rId10"/>
    <p:sldId id="275" r:id="rId11"/>
    <p:sldId id="274" r:id="rId12"/>
    <p:sldId id="277" r:id="rId13"/>
    <p:sldId id="278" r:id="rId14"/>
    <p:sldId id="279" r:id="rId15"/>
    <p:sldId id="280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0" autoAdjust="0"/>
    <p:restoredTop sz="94660"/>
  </p:normalViewPr>
  <p:slideViewPr>
    <p:cSldViewPr>
      <p:cViewPr>
        <p:scale>
          <a:sx n="87" d="100"/>
          <a:sy n="87" d="100"/>
        </p:scale>
        <p:origin x="-2304" y="-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2C2887-928A-49E8-AA48-9A74AFF8989A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A3C1CB4-70EF-4C54-9C60-9BFE2856006A}">
      <dgm:prSet phldrT="[Текст]"/>
      <dgm:spPr/>
      <dgm:t>
        <a:bodyPr/>
        <a:lstStyle/>
        <a:p>
          <a:r>
            <a:rPr lang="ru-RU" smtClean="0"/>
            <a:t>1</a:t>
          </a:r>
          <a:endParaRPr lang="ru-RU" dirty="0"/>
        </a:p>
      </dgm:t>
    </dgm:pt>
    <dgm:pt modelId="{4ACD6D22-D69F-48D3-99CF-BB65AB7750A9}" type="parTrans" cxnId="{70B0C69C-EC87-4BDD-A0A8-A206016C0EC0}">
      <dgm:prSet/>
      <dgm:spPr/>
      <dgm:t>
        <a:bodyPr/>
        <a:lstStyle/>
        <a:p>
          <a:endParaRPr lang="ru-RU"/>
        </a:p>
      </dgm:t>
    </dgm:pt>
    <dgm:pt modelId="{C58F450F-FF31-4175-9BFC-23DF1B67091E}" type="sibTrans" cxnId="{70B0C69C-EC87-4BDD-A0A8-A206016C0EC0}">
      <dgm:prSet/>
      <dgm:spPr/>
      <dgm:t>
        <a:bodyPr/>
        <a:lstStyle/>
        <a:p>
          <a:endParaRPr lang="ru-RU"/>
        </a:p>
      </dgm:t>
    </dgm:pt>
    <dgm:pt modelId="{AB6F95BA-9D8D-4C12-961B-5908925C96A1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E8FD6F1C-EDC5-493A-8A73-30FFA8E5E3DA}" type="parTrans" cxnId="{22B738D5-4D71-4AD7-ACA8-72E6FE376057}">
      <dgm:prSet/>
      <dgm:spPr/>
      <dgm:t>
        <a:bodyPr/>
        <a:lstStyle/>
        <a:p>
          <a:endParaRPr lang="ru-RU"/>
        </a:p>
      </dgm:t>
    </dgm:pt>
    <dgm:pt modelId="{9782E9F6-4667-430A-A8F1-717D3FB8A958}" type="sibTrans" cxnId="{22B738D5-4D71-4AD7-ACA8-72E6FE376057}">
      <dgm:prSet/>
      <dgm:spPr/>
      <dgm:t>
        <a:bodyPr/>
        <a:lstStyle/>
        <a:p>
          <a:endParaRPr lang="ru-RU"/>
        </a:p>
      </dgm:t>
    </dgm:pt>
    <dgm:pt modelId="{02587BA2-8CA5-4F44-BEAC-709802BC8D6E}">
      <dgm:prSet phldrT="[Текст]"/>
      <dgm:spPr/>
      <dgm:t>
        <a:bodyPr/>
        <a:lstStyle/>
        <a:p>
          <a:r>
            <a:rPr lang="ru-RU" dirty="0" smtClean="0"/>
            <a:t>Запустите программу для сканирования кода</a:t>
          </a:r>
          <a:endParaRPr lang="ru-RU" dirty="0"/>
        </a:p>
      </dgm:t>
    </dgm:pt>
    <dgm:pt modelId="{92EAA5C5-E8E4-4174-8F91-B9C22AB3EA45}" type="parTrans" cxnId="{DF7AD086-1DC4-4B84-88E9-2C16F7C6D8BA}">
      <dgm:prSet/>
      <dgm:spPr/>
      <dgm:t>
        <a:bodyPr/>
        <a:lstStyle/>
        <a:p>
          <a:endParaRPr lang="ru-RU"/>
        </a:p>
      </dgm:t>
    </dgm:pt>
    <dgm:pt modelId="{3B801DB6-EE0E-4450-BDC5-9D6DBBD9FD89}" type="sibTrans" cxnId="{DF7AD086-1DC4-4B84-88E9-2C16F7C6D8BA}">
      <dgm:prSet/>
      <dgm:spPr/>
      <dgm:t>
        <a:bodyPr/>
        <a:lstStyle/>
        <a:p>
          <a:endParaRPr lang="ru-RU"/>
        </a:p>
      </dgm:t>
    </dgm:pt>
    <dgm:pt modelId="{77AD36A8-A86A-496F-A950-4C2A07C722D1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B7C7CEC2-FAE7-4B57-AA83-F2326F78E1B6}" type="parTrans" cxnId="{37F5A9D7-84FB-4155-BC69-81053A858B76}">
      <dgm:prSet/>
      <dgm:spPr/>
      <dgm:t>
        <a:bodyPr/>
        <a:lstStyle/>
        <a:p>
          <a:endParaRPr lang="ru-RU"/>
        </a:p>
      </dgm:t>
    </dgm:pt>
    <dgm:pt modelId="{0E8F15E2-6C37-4A4A-80CA-4D3B3085498D}" type="sibTrans" cxnId="{37F5A9D7-84FB-4155-BC69-81053A858B76}">
      <dgm:prSet/>
      <dgm:spPr/>
      <dgm:t>
        <a:bodyPr/>
        <a:lstStyle/>
        <a:p>
          <a:endParaRPr lang="ru-RU"/>
        </a:p>
      </dgm:t>
    </dgm:pt>
    <dgm:pt modelId="{DC58BEEE-96A0-4DEB-86EA-D7ECDE357B9C}">
      <dgm:prSet phldrT="[Текст]"/>
      <dgm:spPr/>
      <dgm:t>
        <a:bodyPr/>
        <a:lstStyle/>
        <a:p>
          <a:r>
            <a:rPr lang="ru-RU" dirty="0" smtClean="0"/>
            <a:t>Наведите объектив камеры на код</a:t>
          </a:r>
          <a:endParaRPr lang="ru-RU" dirty="0"/>
        </a:p>
      </dgm:t>
    </dgm:pt>
    <dgm:pt modelId="{4BA26B21-7AF1-4EE8-9972-07E8CD93F6D3}" type="parTrans" cxnId="{1C8986EA-0378-4470-9806-D629224E9836}">
      <dgm:prSet/>
      <dgm:spPr/>
      <dgm:t>
        <a:bodyPr/>
        <a:lstStyle/>
        <a:p>
          <a:endParaRPr lang="ru-RU"/>
        </a:p>
      </dgm:t>
    </dgm:pt>
    <dgm:pt modelId="{A1D1BE96-4ABC-41AE-8626-5655A151EAB4}" type="sibTrans" cxnId="{1C8986EA-0378-4470-9806-D629224E9836}">
      <dgm:prSet/>
      <dgm:spPr/>
      <dgm:t>
        <a:bodyPr/>
        <a:lstStyle/>
        <a:p>
          <a:endParaRPr lang="ru-RU"/>
        </a:p>
      </dgm:t>
    </dgm:pt>
    <dgm:pt modelId="{D1580D04-91BA-438C-9D20-B81ED442D2C5}">
      <dgm:prSet phldrT="[Текст]"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370F6DBF-0067-445C-91CA-0FDAAB2C94F7}" type="parTrans" cxnId="{CF97EA26-B788-4946-8783-7EDFF3B2E73A}">
      <dgm:prSet/>
      <dgm:spPr/>
      <dgm:t>
        <a:bodyPr/>
        <a:lstStyle/>
        <a:p>
          <a:endParaRPr lang="ru-RU"/>
        </a:p>
      </dgm:t>
    </dgm:pt>
    <dgm:pt modelId="{452F207C-FCD4-4E1B-ADE6-5C18D47AEB39}" type="sibTrans" cxnId="{CF97EA26-B788-4946-8783-7EDFF3B2E73A}">
      <dgm:prSet/>
      <dgm:spPr/>
      <dgm:t>
        <a:bodyPr/>
        <a:lstStyle/>
        <a:p>
          <a:endParaRPr lang="ru-RU"/>
        </a:p>
      </dgm:t>
    </dgm:pt>
    <dgm:pt modelId="{2E875647-D381-4B81-9EB9-3E4FCB00FA55}">
      <dgm:prSet phldrT="[Текст]"/>
      <dgm:spPr/>
      <dgm:t>
        <a:bodyPr/>
        <a:lstStyle/>
        <a:p>
          <a:r>
            <a:rPr lang="ru-RU" dirty="0" smtClean="0"/>
            <a:t>Получите информацию!</a:t>
          </a:r>
          <a:endParaRPr lang="ru-RU" dirty="0"/>
        </a:p>
      </dgm:t>
    </dgm:pt>
    <dgm:pt modelId="{688C4C9B-9BC7-4E50-A935-FA20CBA57A4B}" type="parTrans" cxnId="{C4989587-C678-4408-8A8D-9989EA91BDB9}">
      <dgm:prSet/>
      <dgm:spPr/>
      <dgm:t>
        <a:bodyPr/>
        <a:lstStyle/>
        <a:p>
          <a:endParaRPr lang="ru-RU"/>
        </a:p>
      </dgm:t>
    </dgm:pt>
    <dgm:pt modelId="{73400EE8-C70D-44B1-B9A6-CB77D5ACAF31}" type="sibTrans" cxnId="{C4989587-C678-4408-8A8D-9989EA91BDB9}">
      <dgm:prSet/>
      <dgm:spPr/>
      <dgm:t>
        <a:bodyPr/>
        <a:lstStyle/>
        <a:p>
          <a:endParaRPr lang="ru-RU"/>
        </a:p>
      </dgm:t>
    </dgm:pt>
    <dgm:pt modelId="{62C69CC0-6F92-40AB-93DA-6B8D91474A09}">
      <dgm:prSet phldrT="[Текст]"/>
      <dgm:spPr/>
      <dgm:t>
        <a:bodyPr/>
        <a:lstStyle/>
        <a:p>
          <a:r>
            <a:rPr lang="ru-RU" dirty="0" smtClean="0"/>
            <a:t>Возьмите мобильный телефон с камерой</a:t>
          </a:r>
          <a:endParaRPr lang="ru-RU" dirty="0"/>
        </a:p>
      </dgm:t>
    </dgm:pt>
    <dgm:pt modelId="{64A975A6-F186-4E8E-81B7-B4D7115EB0B8}" type="sibTrans" cxnId="{49F71F7E-1778-4816-8A8B-DCD7D2DCB383}">
      <dgm:prSet/>
      <dgm:spPr/>
      <dgm:t>
        <a:bodyPr/>
        <a:lstStyle/>
        <a:p>
          <a:endParaRPr lang="ru-RU"/>
        </a:p>
      </dgm:t>
    </dgm:pt>
    <dgm:pt modelId="{CDBF84F1-D833-4FD8-9292-2EB51F73BB64}" type="parTrans" cxnId="{49F71F7E-1778-4816-8A8B-DCD7D2DCB383}">
      <dgm:prSet/>
      <dgm:spPr/>
      <dgm:t>
        <a:bodyPr/>
        <a:lstStyle/>
        <a:p>
          <a:endParaRPr lang="ru-RU"/>
        </a:p>
      </dgm:t>
    </dgm:pt>
    <dgm:pt modelId="{F569FCDA-98B4-422A-8771-D0E57698E4B4}" type="pres">
      <dgm:prSet presAssocID="{6D2C2887-928A-49E8-AA48-9A74AFF8989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9E5DA6-D230-41DD-AE66-2FC06F3E0B47}" type="pres">
      <dgm:prSet presAssocID="{3A3C1CB4-70EF-4C54-9C60-9BFE2856006A}" presName="composite" presStyleCnt="0"/>
      <dgm:spPr/>
    </dgm:pt>
    <dgm:pt modelId="{3AFF6466-2598-475C-880A-F71461B0BFC5}" type="pres">
      <dgm:prSet presAssocID="{3A3C1CB4-70EF-4C54-9C60-9BFE2856006A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8BFCE1-E015-4C93-93C5-31379A5DB110}" type="pres">
      <dgm:prSet presAssocID="{3A3C1CB4-70EF-4C54-9C60-9BFE2856006A}" presName="descendantText" presStyleLbl="alignAcc1" presStyleIdx="0" presStyleCnt="4" custLinFactNeighborY="-10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F15C95-8413-443A-AEA7-45FD29928D7A}" type="pres">
      <dgm:prSet presAssocID="{C58F450F-FF31-4175-9BFC-23DF1B67091E}" presName="sp" presStyleCnt="0"/>
      <dgm:spPr/>
    </dgm:pt>
    <dgm:pt modelId="{798057CC-2B73-4BD1-80C5-FA278665A1A4}" type="pres">
      <dgm:prSet presAssocID="{AB6F95BA-9D8D-4C12-961B-5908925C96A1}" presName="composite" presStyleCnt="0"/>
      <dgm:spPr/>
    </dgm:pt>
    <dgm:pt modelId="{9BB6E3A8-6A9D-4A01-8573-DE995D8FECFC}" type="pres">
      <dgm:prSet presAssocID="{AB6F95BA-9D8D-4C12-961B-5908925C96A1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73B70A-5F7F-45E2-9407-95F1C27CA694}" type="pres">
      <dgm:prSet presAssocID="{AB6F95BA-9D8D-4C12-961B-5908925C96A1}" presName="descendantText" presStyleLbl="alignAcc1" presStyleIdx="1" presStyleCnt="4" custLinFactNeighborX="864" custLinFactNeighborY="80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FA76C9-64F3-4C0A-9AB5-1B9F2B09CA45}" type="pres">
      <dgm:prSet presAssocID="{9782E9F6-4667-430A-A8F1-717D3FB8A958}" presName="sp" presStyleCnt="0"/>
      <dgm:spPr/>
    </dgm:pt>
    <dgm:pt modelId="{E42FBBC8-7D38-489B-B06E-17404A9B9468}" type="pres">
      <dgm:prSet presAssocID="{77AD36A8-A86A-496F-A950-4C2A07C722D1}" presName="composite" presStyleCnt="0"/>
      <dgm:spPr/>
    </dgm:pt>
    <dgm:pt modelId="{C2C20EE3-DC16-4BF3-A4D6-F05F5123A8B2}" type="pres">
      <dgm:prSet presAssocID="{77AD36A8-A86A-496F-A950-4C2A07C722D1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91886E-5422-4965-A9EC-8E056E1FA7D0}" type="pres">
      <dgm:prSet presAssocID="{77AD36A8-A86A-496F-A950-4C2A07C722D1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76B5DE-23C6-4C8C-9A5C-0221C7BE7715}" type="pres">
      <dgm:prSet presAssocID="{0E8F15E2-6C37-4A4A-80CA-4D3B3085498D}" presName="sp" presStyleCnt="0"/>
      <dgm:spPr/>
    </dgm:pt>
    <dgm:pt modelId="{6869F67F-6328-4C38-B42D-AC618F706CE0}" type="pres">
      <dgm:prSet presAssocID="{D1580D04-91BA-438C-9D20-B81ED442D2C5}" presName="composite" presStyleCnt="0"/>
      <dgm:spPr/>
    </dgm:pt>
    <dgm:pt modelId="{85DF6755-7815-47B7-9EDD-F7344AF24BA7}" type="pres">
      <dgm:prSet presAssocID="{D1580D04-91BA-438C-9D20-B81ED442D2C5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176D49-C584-4059-82B2-0B1447B33624}" type="pres">
      <dgm:prSet presAssocID="{D1580D04-91BA-438C-9D20-B81ED442D2C5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1B8346-02AE-4769-AA8C-ACD0057B22DF}" type="presOf" srcId="{62C69CC0-6F92-40AB-93DA-6B8D91474A09}" destId="{E88BFCE1-E015-4C93-93C5-31379A5DB110}" srcOrd="0" destOrd="0" presId="urn:microsoft.com/office/officeart/2005/8/layout/chevron2"/>
    <dgm:cxn modelId="{2E635C06-2C43-4CC3-B614-1F514AFD35CE}" type="presOf" srcId="{6D2C2887-928A-49E8-AA48-9A74AFF8989A}" destId="{F569FCDA-98B4-422A-8771-D0E57698E4B4}" srcOrd="0" destOrd="0" presId="urn:microsoft.com/office/officeart/2005/8/layout/chevron2"/>
    <dgm:cxn modelId="{3354EA68-ABFB-46E1-877B-0E3BD44E15E2}" type="presOf" srcId="{D1580D04-91BA-438C-9D20-B81ED442D2C5}" destId="{85DF6755-7815-47B7-9EDD-F7344AF24BA7}" srcOrd="0" destOrd="0" presId="urn:microsoft.com/office/officeart/2005/8/layout/chevron2"/>
    <dgm:cxn modelId="{37F5A9D7-84FB-4155-BC69-81053A858B76}" srcId="{6D2C2887-928A-49E8-AA48-9A74AFF8989A}" destId="{77AD36A8-A86A-496F-A950-4C2A07C722D1}" srcOrd="2" destOrd="0" parTransId="{B7C7CEC2-FAE7-4B57-AA83-F2326F78E1B6}" sibTransId="{0E8F15E2-6C37-4A4A-80CA-4D3B3085498D}"/>
    <dgm:cxn modelId="{DF7AD086-1DC4-4B84-88E9-2C16F7C6D8BA}" srcId="{AB6F95BA-9D8D-4C12-961B-5908925C96A1}" destId="{02587BA2-8CA5-4F44-BEAC-709802BC8D6E}" srcOrd="0" destOrd="0" parTransId="{92EAA5C5-E8E4-4174-8F91-B9C22AB3EA45}" sibTransId="{3B801DB6-EE0E-4450-BDC5-9D6DBBD9FD89}"/>
    <dgm:cxn modelId="{8B918618-E756-4384-B520-F57AAD58236A}" type="presOf" srcId="{AB6F95BA-9D8D-4C12-961B-5908925C96A1}" destId="{9BB6E3A8-6A9D-4A01-8573-DE995D8FECFC}" srcOrd="0" destOrd="0" presId="urn:microsoft.com/office/officeart/2005/8/layout/chevron2"/>
    <dgm:cxn modelId="{E210252C-7160-40A4-AD03-2D75C9C11F4B}" type="presOf" srcId="{3A3C1CB4-70EF-4C54-9C60-9BFE2856006A}" destId="{3AFF6466-2598-475C-880A-F71461B0BFC5}" srcOrd="0" destOrd="0" presId="urn:microsoft.com/office/officeart/2005/8/layout/chevron2"/>
    <dgm:cxn modelId="{BEDFF694-916D-406A-882C-C23B31105008}" type="presOf" srcId="{77AD36A8-A86A-496F-A950-4C2A07C722D1}" destId="{C2C20EE3-DC16-4BF3-A4D6-F05F5123A8B2}" srcOrd="0" destOrd="0" presId="urn:microsoft.com/office/officeart/2005/8/layout/chevron2"/>
    <dgm:cxn modelId="{49F71F7E-1778-4816-8A8B-DCD7D2DCB383}" srcId="{3A3C1CB4-70EF-4C54-9C60-9BFE2856006A}" destId="{62C69CC0-6F92-40AB-93DA-6B8D91474A09}" srcOrd="0" destOrd="0" parTransId="{CDBF84F1-D833-4FD8-9292-2EB51F73BB64}" sibTransId="{64A975A6-F186-4E8E-81B7-B4D7115EB0B8}"/>
    <dgm:cxn modelId="{CF97EA26-B788-4946-8783-7EDFF3B2E73A}" srcId="{6D2C2887-928A-49E8-AA48-9A74AFF8989A}" destId="{D1580D04-91BA-438C-9D20-B81ED442D2C5}" srcOrd="3" destOrd="0" parTransId="{370F6DBF-0067-445C-91CA-0FDAAB2C94F7}" sibTransId="{452F207C-FCD4-4E1B-ADE6-5C18D47AEB39}"/>
    <dgm:cxn modelId="{22B738D5-4D71-4AD7-ACA8-72E6FE376057}" srcId="{6D2C2887-928A-49E8-AA48-9A74AFF8989A}" destId="{AB6F95BA-9D8D-4C12-961B-5908925C96A1}" srcOrd="1" destOrd="0" parTransId="{E8FD6F1C-EDC5-493A-8A73-30FFA8E5E3DA}" sibTransId="{9782E9F6-4667-430A-A8F1-717D3FB8A958}"/>
    <dgm:cxn modelId="{22C0C0EC-6472-4486-A734-1E87484BF604}" type="presOf" srcId="{2E875647-D381-4B81-9EB9-3E4FCB00FA55}" destId="{54176D49-C584-4059-82B2-0B1447B33624}" srcOrd="0" destOrd="0" presId="urn:microsoft.com/office/officeart/2005/8/layout/chevron2"/>
    <dgm:cxn modelId="{C4989587-C678-4408-8A8D-9989EA91BDB9}" srcId="{D1580D04-91BA-438C-9D20-B81ED442D2C5}" destId="{2E875647-D381-4B81-9EB9-3E4FCB00FA55}" srcOrd="0" destOrd="0" parTransId="{688C4C9B-9BC7-4E50-A935-FA20CBA57A4B}" sibTransId="{73400EE8-C70D-44B1-B9A6-CB77D5ACAF31}"/>
    <dgm:cxn modelId="{70B0C69C-EC87-4BDD-A0A8-A206016C0EC0}" srcId="{6D2C2887-928A-49E8-AA48-9A74AFF8989A}" destId="{3A3C1CB4-70EF-4C54-9C60-9BFE2856006A}" srcOrd="0" destOrd="0" parTransId="{4ACD6D22-D69F-48D3-99CF-BB65AB7750A9}" sibTransId="{C58F450F-FF31-4175-9BFC-23DF1B67091E}"/>
    <dgm:cxn modelId="{05EEA880-F294-4CA1-998E-0B1D4DAB59E5}" type="presOf" srcId="{DC58BEEE-96A0-4DEB-86EA-D7ECDE357B9C}" destId="{BA91886E-5422-4965-A9EC-8E056E1FA7D0}" srcOrd="0" destOrd="0" presId="urn:microsoft.com/office/officeart/2005/8/layout/chevron2"/>
    <dgm:cxn modelId="{1C8986EA-0378-4470-9806-D629224E9836}" srcId="{77AD36A8-A86A-496F-A950-4C2A07C722D1}" destId="{DC58BEEE-96A0-4DEB-86EA-D7ECDE357B9C}" srcOrd="0" destOrd="0" parTransId="{4BA26B21-7AF1-4EE8-9972-07E8CD93F6D3}" sibTransId="{A1D1BE96-4ABC-41AE-8626-5655A151EAB4}"/>
    <dgm:cxn modelId="{F513B6FB-75C6-4663-90EB-2DD6EF68BDD1}" type="presOf" srcId="{02587BA2-8CA5-4F44-BEAC-709802BC8D6E}" destId="{2473B70A-5F7F-45E2-9407-95F1C27CA694}" srcOrd="0" destOrd="0" presId="urn:microsoft.com/office/officeart/2005/8/layout/chevron2"/>
    <dgm:cxn modelId="{3C88D943-8CCE-446D-90BE-6AB78D4AB0E4}" type="presParOf" srcId="{F569FCDA-98B4-422A-8771-D0E57698E4B4}" destId="{A59E5DA6-D230-41DD-AE66-2FC06F3E0B47}" srcOrd="0" destOrd="0" presId="urn:microsoft.com/office/officeart/2005/8/layout/chevron2"/>
    <dgm:cxn modelId="{020A5242-8257-4407-B38D-AC74CF023497}" type="presParOf" srcId="{A59E5DA6-D230-41DD-AE66-2FC06F3E0B47}" destId="{3AFF6466-2598-475C-880A-F71461B0BFC5}" srcOrd="0" destOrd="0" presId="urn:microsoft.com/office/officeart/2005/8/layout/chevron2"/>
    <dgm:cxn modelId="{AAC6294E-FBED-4A3D-9F01-57D24E8EE645}" type="presParOf" srcId="{A59E5DA6-D230-41DD-AE66-2FC06F3E0B47}" destId="{E88BFCE1-E015-4C93-93C5-31379A5DB110}" srcOrd="1" destOrd="0" presId="urn:microsoft.com/office/officeart/2005/8/layout/chevron2"/>
    <dgm:cxn modelId="{22AD66D1-60E5-4C20-ADD1-AF61BD4B78F8}" type="presParOf" srcId="{F569FCDA-98B4-422A-8771-D0E57698E4B4}" destId="{83F15C95-8413-443A-AEA7-45FD29928D7A}" srcOrd="1" destOrd="0" presId="urn:microsoft.com/office/officeart/2005/8/layout/chevron2"/>
    <dgm:cxn modelId="{04C44DD5-FE11-4C46-8065-DEE4DFD93B42}" type="presParOf" srcId="{F569FCDA-98B4-422A-8771-D0E57698E4B4}" destId="{798057CC-2B73-4BD1-80C5-FA278665A1A4}" srcOrd="2" destOrd="0" presId="urn:microsoft.com/office/officeart/2005/8/layout/chevron2"/>
    <dgm:cxn modelId="{C91359F7-92E5-46E6-8F74-7CC6BDC93E6D}" type="presParOf" srcId="{798057CC-2B73-4BD1-80C5-FA278665A1A4}" destId="{9BB6E3A8-6A9D-4A01-8573-DE995D8FECFC}" srcOrd="0" destOrd="0" presId="urn:microsoft.com/office/officeart/2005/8/layout/chevron2"/>
    <dgm:cxn modelId="{C4248A4B-AB23-4569-815F-98E36F32474A}" type="presParOf" srcId="{798057CC-2B73-4BD1-80C5-FA278665A1A4}" destId="{2473B70A-5F7F-45E2-9407-95F1C27CA694}" srcOrd="1" destOrd="0" presId="urn:microsoft.com/office/officeart/2005/8/layout/chevron2"/>
    <dgm:cxn modelId="{943F03B9-FF3C-4FE3-A6E3-FC42813D719E}" type="presParOf" srcId="{F569FCDA-98B4-422A-8771-D0E57698E4B4}" destId="{2FFA76C9-64F3-4C0A-9AB5-1B9F2B09CA45}" srcOrd="3" destOrd="0" presId="urn:microsoft.com/office/officeart/2005/8/layout/chevron2"/>
    <dgm:cxn modelId="{6D7CED5D-BF8A-4A3A-BBCC-5A7A7FBF8735}" type="presParOf" srcId="{F569FCDA-98B4-422A-8771-D0E57698E4B4}" destId="{E42FBBC8-7D38-489B-B06E-17404A9B9468}" srcOrd="4" destOrd="0" presId="urn:microsoft.com/office/officeart/2005/8/layout/chevron2"/>
    <dgm:cxn modelId="{7AF3BD68-10F2-4534-A195-5F3DE19B1C74}" type="presParOf" srcId="{E42FBBC8-7D38-489B-B06E-17404A9B9468}" destId="{C2C20EE3-DC16-4BF3-A4D6-F05F5123A8B2}" srcOrd="0" destOrd="0" presId="urn:microsoft.com/office/officeart/2005/8/layout/chevron2"/>
    <dgm:cxn modelId="{AF6B620C-6B0F-45D9-81A6-ADB16D692E07}" type="presParOf" srcId="{E42FBBC8-7D38-489B-B06E-17404A9B9468}" destId="{BA91886E-5422-4965-A9EC-8E056E1FA7D0}" srcOrd="1" destOrd="0" presId="urn:microsoft.com/office/officeart/2005/8/layout/chevron2"/>
    <dgm:cxn modelId="{C78725BD-4A97-4AB1-AEB6-345CB704A5E9}" type="presParOf" srcId="{F569FCDA-98B4-422A-8771-D0E57698E4B4}" destId="{A576B5DE-23C6-4C8C-9A5C-0221C7BE7715}" srcOrd="5" destOrd="0" presId="urn:microsoft.com/office/officeart/2005/8/layout/chevron2"/>
    <dgm:cxn modelId="{F5FD1792-297A-43AA-94E1-F8CEB4BF58E8}" type="presParOf" srcId="{F569FCDA-98B4-422A-8771-D0E57698E4B4}" destId="{6869F67F-6328-4C38-B42D-AC618F706CE0}" srcOrd="6" destOrd="0" presId="urn:microsoft.com/office/officeart/2005/8/layout/chevron2"/>
    <dgm:cxn modelId="{3FD55100-2E94-4CD1-96F6-5948E2DE6E90}" type="presParOf" srcId="{6869F67F-6328-4C38-B42D-AC618F706CE0}" destId="{85DF6755-7815-47B7-9EDD-F7344AF24BA7}" srcOrd="0" destOrd="0" presId="urn:microsoft.com/office/officeart/2005/8/layout/chevron2"/>
    <dgm:cxn modelId="{7C4391A0-D27F-4079-BECF-FAD66AFF53D3}" type="presParOf" srcId="{6869F67F-6328-4C38-B42D-AC618F706CE0}" destId="{54176D49-C584-4059-82B2-0B1447B3362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80B889-8A9B-4367-A3B5-A13CA51DC24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9BEFCE-5B05-4C95-9E65-6732B5B9BFB5}">
      <dgm:prSet phldrT="[Текст]"/>
      <dgm:spPr/>
      <dgm:t>
        <a:bodyPr/>
        <a:lstStyle/>
        <a:p>
          <a:endParaRPr lang="ru-RU" dirty="0"/>
        </a:p>
      </dgm:t>
    </dgm:pt>
    <dgm:pt modelId="{7E3230BE-7CE9-4A63-AFB0-AEA379939E3F}" type="parTrans" cxnId="{D5CD3E6D-9DE1-44B4-9FF8-2A1942E58AA2}">
      <dgm:prSet/>
      <dgm:spPr/>
      <dgm:t>
        <a:bodyPr/>
        <a:lstStyle/>
        <a:p>
          <a:endParaRPr lang="ru-RU"/>
        </a:p>
      </dgm:t>
    </dgm:pt>
    <dgm:pt modelId="{137636D0-93FD-41DD-AA16-5E508FC37DC8}" type="sibTrans" cxnId="{D5CD3E6D-9DE1-44B4-9FF8-2A1942E58AA2}">
      <dgm:prSet/>
      <dgm:spPr/>
      <dgm:t>
        <a:bodyPr/>
        <a:lstStyle/>
        <a:p>
          <a:endParaRPr lang="ru-RU"/>
        </a:p>
      </dgm:t>
    </dgm:pt>
    <dgm:pt modelId="{BDD84B2F-F603-485A-B9A0-66EC7CC28E10}">
      <dgm:prSet phldrT="[Текст]"/>
      <dgm:spPr/>
      <dgm:t>
        <a:bodyPr/>
        <a:lstStyle/>
        <a:p>
          <a:r>
            <a:rPr lang="ru-RU" dirty="0" smtClean="0"/>
            <a:t>Схемы складывания</a:t>
          </a:r>
          <a:endParaRPr lang="ru-RU" dirty="0"/>
        </a:p>
      </dgm:t>
    </dgm:pt>
    <dgm:pt modelId="{5DCB65F4-7866-4F0F-8C1D-E746108B6A95}" type="parTrans" cxnId="{9C828C4A-A718-451A-8957-E2EFCB7C16B2}">
      <dgm:prSet/>
      <dgm:spPr/>
      <dgm:t>
        <a:bodyPr/>
        <a:lstStyle/>
        <a:p>
          <a:endParaRPr lang="ru-RU"/>
        </a:p>
      </dgm:t>
    </dgm:pt>
    <dgm:pt modelId="{D89C0C4C-7BC2-40B4-A787-5A303C427912}" type="sibTrans" cxnId="{9C828C4A-A718-451A-8957-E2EFCB7C16B2}">
      <dgm:prSet/>
      <dgm:spPr/>
      <dgm:t>
        <a:bodyPr/>
        <a:lstStyle/>
        <a:p>
          <a:endParaRPr lang="ru-RU"/>
        </a:p>
      </dgm:t>
    </dgm:pt>
    <dgm:pt modelId="{BAD3E688-6B9C-4FB4-87E9-F3D6C0D4DB40}">
      <dgm:prSet phldrT="[Текст]"/>
      <dgm:spPr/>
      <dgm:t>
        <a:bodyPr/>
        <a:lstStyle/>
        <a:p>
          <a:endParaRPr lang="ru-RU" dirty="0"/>
        </a:p>
      </dgm:t>
    </dgm:pt>
    <dgm:pt modelId="{B25A320E-0520-4F76-9507-6919148532E4}" type="parTrans" cxnId="{29CECC4E-3B32-43C1-917A-91A439BA266D}">
      <dgm:prSet/>
      <dgm:spPr/>
      <dgm:t>
        <a:bodyPr/>
        <a:lstStyle/>
        <a:p>
          <a:endParaRPr lang="ru-RU"/>
        </a:p>
      </dgm:t>
    </dgm:pt>
    <dgm:pt modelId="{E10AFD92-736C-40E5-8595-12BB8DE0086E}" type="sibTrans" cxnId="{29CECC4E-3B32-43C1-917A-91A439BA266D}">
      <dgm:prSet/>
      <dgm:spPr/>
      <dgm:t>
        <a:bodyPr/>
        <a:lstStyle/>
        <a:p>
          <a:endParaRPr lang="ru-RU"/>
        </a:p>
      </dgm:t>
    </dgm:pt>
    <dgm:pt modelId="{5A808208-08FB-44C9-ABF8-4ECB34607415}">
      <dgm:prSet phldrT="[Текст]"/>
      <dgm:spPr/>
      <dgm:t>
        <a:bodyPr/>
        <a:lstStyle/>
        <a:p>
          <a:r>
            <a:rPr lang="ru-RU" dirty="0" smtClean="0"/>
            <a:t>Тематические викторины, кроссворды</a:t>
          </a:r>
          <a:endParaRPr lang="ru-RU" dirty="0"/>
        </a:p>
      </dgm:t>
    </dgm:pt>
    <dgm:pt modelId="{D14F9641-8875-4DDF-B232-C73AFE7DC47F}" type="parTrans" cxnId="{1DA54285-422A-4B81-A7CD-A4159BA775EC}">
      <dgm:prSet/>
      <dgm:spPr/>
      <dgm:t>
        <a:bodyPr/>
        <a:lstStyle/>
        <a:p>
          <a:endParaRPr lang="ru-RU"/>
        </a:p>
      </dgm:t>
    </dgm:pt>
    <dgm:pt modelId="{A8BFE296-5F41-4B3C-8ABA-A454EB3116E1}" type="sibTrans" cxnId="{1DA54285-422A-4B81-A7CD-A4159BA775EC}">
      <dgm:prSet/>
      <dgm:spPr/>
      <dgm:t>
        <a:bodyPr/>
        <a:lstStyle/>
        <a:p>
          <a:endParaRPr lang="ru-RU"/>
        </a:p>
      </dgm:t>
    </dgm:pt>
    <dgm:pt modelId="{8957FF56-971D-4CCB-99E1-ABCB021B6A9D}">
      <dgm:prSet phldrT="[Текст]"/>
      <dgm:spPr/>
      <dgm:t>
        <a:bodyPr/>
        <a:lstStyle/>
        <a:p>
          <a:endParaRPr lang="ru-RU" dirty="0"/>
        </a:p>
      </dgm:t>
    </dgm:pt>
    <dgm:pt modelId="{553EF5C7-B1C5-4CD1-9ACC-7002384AF75A}" type="parTrans" cxnId="{E3CB622D-5F82-4535-A1D4-88F6EC1BE944}">
      <dgm:prSet/>
      <dgm:spPr/>
      <dgm:t>
        <a:bodyPr/>
        <a:lstStyle/>
        <a:p>
          <a:endParaRPr lang="ru-RU"/>
        </a:p>
      </dgm:t>
    </dgm:pt>
    <dgm:pt modelId="{03DAC24B-F346-42BD-9232-30A89105E18A}" type="sibTrans" cxnId="{E3CB622D-5F82-4535-A1D4-88F6EC1BE944}">
      <dgm:prSet/>
      <dgm:spPr/>
      <dgm:t>
        <a:bodyPr/>
        <a:lstStyle/>
        <a:p>
          <a:endParaRPr lang="ru-RU"/>
        </a:p>
      </dgm:t>
    </dgm:pt>
    <dgm:pt modelId="{6CCD99CC-3E57-4EF8-95BA-5F361B793230}">
      <dgm:prSet phldrT="[Текст]"/>
      <dgm:spPr/>
      <dgm:t>
        <a:bodyPr/>
        <a:lstStyle/>
        <a:p>
          <a:r>
            <a:rPr lang="ru-RU" dirty="0" smtClean="0"/>
            <a:t>Игры по типу «</a:t>
          </a:r>
          <a:r>
            <a:rPr lang="ru-RU" dirty="0" err="1" smtClean="0"/>
            <a:t>квест</a:t>
          </a:r>
          <a:r>
            <a:rPr lang="ru-RU" dirty="0" smtClean="0"/>
            <a:t>»</a:t>
          </a:r>
          <a:endParaRPr lang="ru-RU" dirty="0"/>
        </a:p>
      </dgm:t>
    </dgm:pt>
    <dgm:pt modelId="{516441E8-3C82-46F6-BCEF-BAA74D7BCF84}" type="parTrans" cxnId="{831B9337-3ABB-48F8-A08E-0E2DB2F6DCC2}">
      <dgm:prSet/>
      <dgm:spPr/>
      <dgm:t>
        <a:bodyPr/>
        <a:lstStyle/>
        <a:p>
          <a:endParaRPr lang="ru-RU"/>
        </a:p>
      </dgm:t>
    </dgm:pt>
    <dgm:pt modelId="{28B8353B-87DC-4EF7-BFCE-04E9CC3DD196}" type="sibTrans" cxnId="{831B9337-3ABB-48F8-A08E-0E2DB2F6DCC2}">
      <dgm:prSet/>
      <dgm:spPr/>
      <dgm:t>
        <a:bodyPr/>
        <a:lstStyle/>
        <a:p>
          <a:endParaRPr lang="ru-RU"/>
        </a:p>
      </dgm:t>
    </dgm:pt>
    <dgm:pt modelId="{F6BD5D78-A92D-4B17-95DD-6CA9D41839C7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C86C69A4-A632-469F-B9A2-358A85A7D19B}" type="parTrans" cxnId="{29329C19-25B1-4188-B5A8-0F159CF50583}">
      <dgm:prSet/>
      <dgm:spPr/>
      <dgm:t>
        <a:bodyPr/>
        <a:lstStyle/>
        <a:p>
          <a:endParaRPr lang="ru-RU"/>
        </a:p>
      </dgm:t>
    </dgm:pt>
    <dgm:pt modelId="{A4024BB1-D5D9-4E9A-9AE5-C5B61B83B32E}" type="sibTrans" cxnId="{29329C19-25B1-4188-B5A8-0F159CF50583}">
      <dgm:prSet/>
      <dgm:spPr/>
      <dgm:t>
        <a:bodyPr/>
        <a:lstStyle/>
        <a:p>
          <a:endParaRPr lang="ru-RU"/>
        </a:p>
      </dgm:t>
    </dgm:pt>
    <dgm:pt modelId="{1778AF5F-3A4B-4F6E-A70A-BB46EFB67EFB}">
      <dgm:prSet phldrT="[Текст]"/>
      <dgm:spPr/>
      <dgm:t>
        <a:bodyPr/>
        <a:lstStyle/>
        <a:p>
          <a:r>
            <a:rPr lang="ru-RU" dirty="0" smtClean="0"/>
            <a:t>Справочные материалы</a:t>
          </a:r>
          <a:endParaRPr lang="ru-RU" dirty="0"/>
        </a:p>
      </dgm:t>
    </dgm:pt>
    <dgm:pt modelId="{90E9B791-4B7E-4730-8431-C50C3C04EE5F}" type="parTrans" cxnId="{272323AF-F9B1-429F-8287-B0E16BCEC997}">
      <dgm:prSet/>
      <dgm:spPr/>
      <dgm:t>
        <a:bodyPr/>
        <a:lstStyle/>
        <a:p>
          <a:endParaRPr lang="ru-RU"/>
        </a:p>
      </dgm:t>
    </dgm:pt>
    <dgm:pt modelId="{C17C8840-9C93-435E-BCCC-A4974334B1A0}" type="sibTrans" cxnId="{272323AF-F9B1-429F-8287-B0E16BCEC997}">
      <dgm:prSet/>
      <dgm:spPr/>
      <dgm:t>
        <a:bodyPr/>
        <a:lstStyle/>
        <a:p>
          <a:endParaRPr lang="ru-RU"/>
        </a:p>
      </dgm:t>
    </dgm:pt>
    <dgm:pt modelId="{0BDBBC96-928D-42C9-BC59-5294042DB6D6}">
      <dgm:prSet phldrT="[Текст]"/>
      <dgm:spPr/>
      <dgm:t>
        <a:bodyPr/>
        <a:lstStyle/>
        <a:p>
          <a:endParaRPr lang="ru-RU" dirty="0"/>
        </a:p>
      </dgm:t>
    </dgm:pt>
    <dgm:pt modelId="{99686C51-A83C-40ED-92A2-EBB7BC65D712}" type="parTrans" cxnId="{EF0DF0D0-37A8-4B23-94F1-9130702126B8}">
      <dgm:prSet/>
      <dgm:spPr/>
      <dgm:t>
        <a:bodyPr/>
        <a:lstStyle/>
        <a:p>
          <a:endParaRPr lang="ru-RU"/>
        </a:p>
      </dgm:t>
    </dgm:pt>
    <dgm:pt modelId="{1BC4D4FD-9BBB-46A2-876B-B66EAA42FB67}" type="sibTrans" cxnId="{EF0DF0D0-37A8-4B23-94F1-9130702126B8}">
      <dgm:prSet/>
      <dgm:spPr/>
      <dgm:t>
        <a:bodyPr/>
        <a:lstStyle/>
        <a:p>
          <a:endParaRPr lang="ru-RU"/>
        </a:p>
      </dgm:t>
    </dgm:pt>
    <dgm:pt modelId="{176A7FE2-3F37-49DF-AFFA-5CE12C532889}">
      <dgm:prSet phldrT="[Текст]"/>
      <dgm:spPr/>
      <dgm:t>
        <a:bodyPr/>
        <a:lstStyle/>
        <a:p>
          <a:r>
            <a:rPr lang="ru-RU" dirty="0" smtClean="0"/>
            <a:t>Организация пространства</a:t>
          </a:r>
          <a:endParaRPr lang="ru-RU" dirty="0"/>
        </a:p>
      </dgm:t>
    </dgm:pt>
    <dgm:pt modelId="{B4C4FEA7-C997-4033-855E-3AA18191D9E7}" type="parTrans" cxnId="{0C748172-62B4-43A2-8875-CF227F4216CD}">
      <dgm:prSet/>
      <dgm:spPr/>
      <dgm:t>
        <a:bodyPr/>
        <a:lstStyle/>
        <a:p>
          <a:endParaRPr lang="ru-RU"/>
        </a:p>
      </dgm:t>
    </dgm:pt>
    <dgm:pt modelId="{6928D0C1-FC43-43E0-94BC-6D8B2C9DC9F1}" type="sibTrans" cxnId="{0C748172-62B4-43A2-8875-CF227F4216CD}">
      <dgm:prSet/>
      <dgm:spPr/>
      <dgm:t>
        <a:bodyPr/>
        <a:lstStyle/>
        <a:p>
          <a:endParaRPr lang="ru-RU"/>
        </a:p>
      </dgm:t>
    </dgm:pt>
    <dgm:pt modelId="{5E1C2634-55EA-447D-80B3-57E19952B6AB}">
      <dgm:prSet phldrT="[Текст]"/>
      <dgm:spPr/>
      <dgm:t>
        <a:bodyPr/>
        <a:lstStyle/>
        <a:p>
          <a:endParaRPr lang="ru-RU" dirty="0"/>
        </a:p>
      </dgm:t>
    </dgm:pt>
    <dgm:pt modelId="{68DABDC3-D5A2-44E1-B9F7-38952AA43FCB}" type="parTrans" cxnId="{DEEF3C51-CA8E-4E34-98A8-3D93D17DE737}">
      <dgm:prSet/>
      <dgm:spPr/>
      <dgm:t>
        <a:bodyPr/>
        <a:lstStyle/>
        <a:p>
          <a:endParaRPr lang="ru-RU"/>
        </a:p>
      </dgm:t>
    </dgm:pt>
    <dgm:pt modelId="{0A409141-EEDD-4EB6-AFE0-D40D5CED4641}" type="sibTrans" cxnId="{DEEF3C51-CA8E-4E34-98A8-3D93D17DE737}">
      <dgm:prSet/>
      <dgm:spPr/>
      <dgm:t>
        <a:bodyPr/>
        <a:lstStyle/>
        <a:p>
          <a:endParaRPr lang="ru-RU"/>
        </a:p>
      </dgm:t>
    </dgm:pt>
    <dgm:pt modelId="{55C70E00-DF8E-4535-BBEA-22ED99B44F60}">
      <dgm:prSet phldrT="[Текст]"/>
      <dgm:spPr/>
      <dgm:t>
        <a:bodyPr/>
        <a:lstStyle/>
        <a:p>
          <a:r>
            <a:rPr lang="ru-RU" dirty="0" smtClean="0"/>
            <a:t>Ссылки (на тематические сайты, группы и т.п.)</a:t>
          </a:r>
          <a:endParaRPr lang="ru-RU" dirty="0"/>
        </a:p>
      </dgm:t>
    </dgm:pt>
    <dgm:pt modelId="{516E6EA1-07DD-49E8-93AD-F4C0CB12E24C}" type="parTrans" cxnId="{50E24A01-A1E0-42AA-B43A-3BAD753B4A96}">
      <dgm:prSet/>
      <dgm:spPr/>
      <dgm:t>
        <a:bodyPr/>
        <a:lstStyle/>
        <a:p>
          <a:endParaRPr lang="ru-RU"/>
        </a:p>
      </dgm:t>
    </dgm:pt>
    <dgm:pt modelId="{9161A48A-25D4-498A-B97D-9D94A5C54FAC}" type="sibTrans" cxnId="{50E24A01-A1E0-42AA-B43A-3BAD753B4A96}">
      <dgm:prSet/>
      <dgm:spPr/>
      <dgm:t>
        <a:bodyPr/>
        <a:lstStyle/>
        <a:p>
          <a:endParaRPr lang="ru-RU"/>
        </a:p>
      </dgm:t>
    </dgm:pt>
    <dgm:pt modelId="{0C52CBFF-27B7-4F78-81B5-AA4F9543F6F9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6FE1A156-F605-4D0A-8E7C-131203B6A6DF}" type="parTrans" cxnId="{F553DFBD-6256-42FC-9F5B-CE5AF0493026}">
      <dgm:prSet/>
      <dgm:spPr/>
      <dgm:t>
        <a:bodyPr/>
        <a:lstStyle/>
        <a:p>
          <a:endParaRPr lang="ru-RU"/>
        </a:p>
      </dgm:t>
    </dgm:pt>
    <dgm:pt modelId="{30EC13EA-E814-44CF-9296-CCEC8201B319}" type="sibTrans" cxnId="{F553DFBD-6256-42FC-9F5B-CE5AF0493026}">
      <dgm:prSet/>
      <dgm:spPr/>
      <dgm:t>
        <a:bodyPr/>
        <a:lstStyle/>
        <a:p>
          <a:endParaRPr lang="ru-RU"/>
        </a:p>
      </dgm:t>
    </dgm:pt>
    <dgm:pt modelId="{5BC1B03E-93B5-4D35-A038-B73A075D8452}">
      <dgm:prSet phldrT="[Текст]"/>
      <dgm:spPr/>
      <dgm:t>
        <a:bodyPr/>
        <a:lstStyle/>
        <a:p>
          <a:r>
            <a:rPr lang="ru-RU" dirty="0" smtClean="0"/>
            <a:t>Подписи к работам</a:t>
          </a:r>
          <a:endParaRPr lang="ru-RU" dirty="0"/>
        </a:p>
      </dgm:t>
    </dgm:pt>
    <dgm:pt modelId="{967FC29C-1D4F-431C-8621-10B395228089}" type="parTrans" cxnId="{5A832DBC-EB18-4A8E-A33E-61921E777443}">
      <dgm:prSet/>
      <dgm:spPr/>
      <dgm:t>
        <a:bodyPr/>
        <a:lstStyle/>
        <a:p>
          <a:endParaRPr lang="ru-RU"/>
        </a:p>
      </dgm:t>
    </dgm:pt>
    <dgm:pt modelId="{229FD32B-8A88-4018-A00D-5DC78C2DC360}" type="sibTrans" cxnId="{5A832DBC-EB18-4A8E-A33E-61921E777443}">
      <dgm:prSet/>
      <dgm:spPr/>
      <dgm:t>
        <a:bodyPr/>
        <a:lstStyle/>
        <a:p>
          <a:endParaRPr lang="ru-RU"/>
        </a:p>
      </dgm:t>
    </dgm:pt>
    <dgm:pt modelId="{812CB481-1655-41A9-912B-1851E116CA2F}">
      <dgm:prSet phldrT="[Текст]"/>
      <dgm:spPr/>
      <dgm:t>
        <a:bodyPr/>
        <a:lstStyle/>
        <a:p>
          <a:endParaRPr lang="ru-RU" dirty="0"/>
        </a:p>
      </dgm:t>
    </dgm:pt>
    <dgm:pt modelId="{4419C76F-1CD4-4DCE-858D-F8B74609BD18}" type="parTrans" cxnId="{D6FBF95D-D236-4F9F-A18E-B5CFF488B0D8}">
      <dgm:prSet/>
      <dgm:spPr/>
      <dgm:t>
        <a:bodyPr/>
        <a:lstStyle/>
        <a:p>
          <a:endParaRPr lang="ru-RU"/>
        </a:p>
      </dgm:t>
    </dgm:pt>
    <dgm:pt modelId="{9A39938A-1A51-4A1B-A120-52ABC80A90C2}" type="sibTrans" cxnId="{D6FBF95D-D236-4F9F-A18E-B5CFF488B0D8}">
      <dgm:prSet/>
      <dgm:spPr/>
      <dgm:t>
        <a:bodyPr/>
        <a:lstStyle/>
        <a:p>
          <a:endParaRPr lang="ru-RU"/>
        </a:p>
      </dgm:t>
    </dgm:pt>
    <dgm:pt modelId="{5D2CD404-8950-40E2-AD47-9A7BD47D9D0D}">
      <dgm:prSet phldrT="[Текст]"/>
      <dgm:spPr/>
      <dgm:t>
        <a:bodyPr/>
        <a:lstStyle/>
        <a:p>
          <a:r>
            <a:rPr lang="ru-RU" dirty="0" smtClean="0"/>
            <a:t>Виртуальные экскурсии</a:t>
          </a:r>
          <a:endParaRPr lang="ru-RU" dirty="0"/>
        </a:p>
      </dgm:t>
    </dgm:pt>
    <dgm:pt modelId="{2DED36AD-27DB-476B-BE23-512C546D5045}" type="parTrans" cxnId="{F6AD4549-ECDF-4E93-9AAD-14EF92E241E8}">
      <dgm:prSet/>
      <dgm:spPr/>
      <dgm:t>
        <a:bodyPr/>
        <a:lstStyle/>
        <a:p>
          <a:endParaRPr lang="ru-RU"/>
        </a:p>
      </dgm:t>
    </dgm:pt>
    <dgm:pt modelId="{7613795C-C527-42A6-8E69-88DB227C7EFF}" type="sibTrans" cxnId="{F6AD4549-ECDF-4E93-9AAD-14EF92E241E8}">
      <dgm:prSet/>
      <dgm:spPr/>
      <dgm:t>
        <a:bodyPr/>
        <a:lstStyle/>
        <a:p>
          <a:endParaRPr lang="ru-RU"/>
        </a:p>
      </dgm:t>
    </dgm:pt>
    <dgm:pt modelId="{1E5C2E93-D8E1-427A-824C-F0652CF12F6B}" type="pres">
      <dgm:prSet presAssocID="{9D80B889-8A9B-4367-A3B5-A13CA51DC24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974BEC-5D9B-4539-8E47-DC1C55398C27}" type="pres">
      <dgm:prSet presAssocID="{919BEFCE-5B05-4C95-9E65-6732B5B9BFB5}" presName="composite" presStyleCnt="0"/>
      <dgm:spPr/>
    </dgm:pt>
    <dgm:pt modelId="{4D7035E3-CA9A-4145-99B7-C90DF875B9BE}" type="pres">
      <dgm:prSet presAssocID="{919BEFCE-5B05-4C95-9E65-6732B5B9BFB5}" presName="parentText" presStyleLbl="align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01F5EF-144E-4B32-9640-77E69DD61B00}" type="pres">
      <dgm:prSet presAssocID="{919BEFCE-5B05-4C95-9E65-6732B5B9BFB5}" presName="descendantText" presStyleLbl="alignAcc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0A29B1-888D-435A-B831-DC9ED7E95535}" type="pres">
      <dgm:prSet presAssocID="{137636D0-93FD-41DD-AA16-5E508FC37DC8}" presName="sp" presStyleCnt="0"/>
      <dgm:spPr/>
    </dgm:pt>
    <dgm:pt modelId="{F70B48A7-4EB4-425B-A0B5-F5FFFC4337F4}" type="pres">
      <dgm:prSet presAssocID="{BAD3E688-6B9C-4FB4-87E9-F3D6C0D4DB40}" presName="composite" presStyleCnt="0"/>
      <dgm:spPr/>
    </dgm:pt>
    <dgm:pt modelId="{80D2F4B0-867D-4B85-8B24-B6269559E513}" type="pres">
      <dgm:prSet presAssocID="{BAD3E688-6B9C-4FB4-87E9-F3D6C0D4DB40}" presName="parentText" presStyleLbl="align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3F35E3-7A1F-4515-B1D2-63C80A5A0232}" type="pres">
      <dgm:prSet presAssocID="{BAD3E688-6B9C-4FB4-87E9-F3D6C0D4DB40}" presName="descendantText" presStyleLbl="alignAcc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408056-D060-40B3-94F2-C70F93721293}" type="pres">
      <dgm:prSet presAssocID="{E10AFD92-736C-40E5-8595-12BB8DE0086E}" presName="sp" presStyleCnt="0"/>
      <dgm:spPr/>
    </dgm:pt>
    <dgm:pt modelId="{B53474E1-461A-4371-B139-35C0B4FE2F4B}" type="pres">
      <dgm:prSet presAssocID="{8957FF56-971D-4CCB-99E1-ABCB021B6A9D}" presName="composite" presStyleCnt="0"/>
      <dgm:spPr/>
    </dgm:pt>
    <dgm:pt modelId="{FA889560-F7DF-4348-9C88-59F551EBF3F6}" type="pres">
      <dgm:prSet presAssocID="{8957FF56-971D-4CCB-99E1-ABCB021B6A9D}" presName="parentText" presStyleLbl="align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743457-51F9-4327-8F5B-105817E0B453}" type="pres">
      <dgm:prSet presAssocID="{8957FF56-971D-4CCB-99E1-ABCB021B6A9D}" presName="descendantText" presStyleLbl="alignAcc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6CF74B-3BA2-4764-9E18-3A3BEB0828D4}" type="pres">
      <dgm:prSet presAssocID="{03DAC24B-F346-42BD-9232-30A89105E18A}" presName="sp" presStyleCnt="0"/>
      <dgm:spPr/>
    </dgm:pt>
    <dgm:pt modelId="{DE416B69-8F5D-4723-A19D-A20D367F69C5}" type="pres">
      <dgm:prSet presAssocID="{F6BD5D78-A92D-4B17-95DD-6CA9D41839C7}" presName="composite" presStyleCnt="0"/>
      <dgm:spPr/>
    </dgm:pt>
    <dgm:pt modelId="{D9FA45E0-8E50-437D-BFA9-41D68895AB8B}" type="pres">
      <dgm:prSet presAssocID="{F6BD5D78-A92D-4B17-95DD-6CA9D41839C7}" presName="parentText" presStyleLbl="align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E077B1-B354-4E4C-9932-A3407CDCCBAE}" type="pres">
      <dgm:prSet presAssocID="{F6BD5D78-A92D-4B17-95DD-6CA9D41839C7}" presName="descendantText" presStyleLbl="alignAcc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2F5DDA-47DA-4EB5-9A20-5584139C2EB0}" type="pres">
      <dgm:prSet presAssocID="{A4024BB1-D5D9-4E9A-9AE5-C5B61B83B32E}" presName="sp" presStyleCnt="0"/>
      <dgm:spPr/>
    </dgm:pt>
    <dgm:pt modelId="{194EAEDA-35A8-4FAE-9CB6-60486BEA8224}" type="pres">
      <dgm:prSet presAssocID="{0BDBBC96-928D-42C9-BC59-5294042DB6D6}" presName="composite" presStyleCnt="0"/>
      <dgm:spPr/>
    </dgm:pt>
    <dgm:pt modelId="{273AA090-5BB3-487B-B8C1-F8E0C989A0D8}" type="pres">
      <dgm:prSet presAssocID="{0BDBBC96-928D-42C9-BC59-5294042DB6D6}" presName="parentText" presStyleLbl="align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011598-CF5E-4164-A680-AE685C20A10C}" type="pres">
      <dgm:prSet presAssocID="{0BDBBC96-928D-42C9-BC59-5294042DB6D6}" presName="descendantText" presStyleLbl="alignAcc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29661E-3803-4593-A9B3-94E7965BFA5C}" type="pres">
      <dgm:prSet presAssocID="{1BC4D4FD-9BBB-46A2-876B-B66EAA42FB67}" presName="sp" presStyleCnt="0"/>
      <dgm:spPr/>
    </dgm:pt>
    <dgm:pt modelId="{D822C2DB-242F-40D2-894E-7979D6E3E6BF}" type="pres">
      <dgm:prSet presAssocID="{5E1C2634-55EA-447D-80B3-57E19952B6AB}" presName="composite" presStyleCnt="0"/>
      <dgm:spPr/>
    </dgm:pt>
    <dgm:pt modelId="{0D9B94D1-53D9-4887-8CC5-02C03A2A3B2A}" type="pres">
      <dgm:prSet presAssocID="{5E1C2634-55EA-447D-80B3-57E19952B6AB}" presName="parentText" presStyleLbl="align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BB62BC-0BD0-4207-ADDB-B1AB44BF92F5}" type="pres">
      <dgm:prSet presAssocID="{5E1C2634-55EA-447D-80B3-57E19952B6AB}" presName="descendantText" presStyleLbl="alignAcc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89BEF4-5408-4A91-B57A-268A6C195227}" type="pres">
      <dgm:prSet presAssocID="{0A409141-EEDD-4EB6-AFE0-D40D5CED4641}" presName="sp" presStyleCnt="0"/>
      <dgm:spPr/>
    </dgm:pt>
    <dgm:pt modelId="{88347852-C8C7-47E3-9E78-7BCC62212CF3}" type="pres">
      <dgm:prSet presAssocID="{0C52CBFF-27B7-4F78-81B5-AA4F9543F6F9}" presName="composite" presStyleCnt="0"/>
      <dgm:spPr/>
    </dgm:pt>
    <dgm:pt modelId="{939FC6D9-71FA-4540-AFF5-24AE9B4AE228}" type="pres">
      <dgm:prSet presAssocID="{0C52CBFF-27B7-4F78-81B5-AA4F9543F6F9}" presName="parentText" presStyleLbl="align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F29974-7A13-4999-BADE-E8D1D1603072}" type="pres">
      <dgm:prSet presAssocID="{0C52CBFF-27B7-4F78-81B5-AA4F9543F6F9}" presName="descendantText" presStyleLbl="alignAcc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339EA1-21A6-4B77-8D60-6BFB090E1C82}" type="pres">
      <dgm:prSet presAssocID="{30EC13EA-E814-44CF-9296-CCEC8201B319}" presName="sp" presStyleCnt="0"/>
      <dgm:spPr/>
    </dgm:pt>
    <dgm:pt modelId="{64BE4629-446B-4498-B203-ECF910D08DC5}" type="pres">
      <dgm:prSet presAssocID="{812CB481-1655-41A9-912B-1851E116CA2F}" presName="composite" presStyleCnt="0"/>
      <dgm:spPr/>
    </dgm:pt>
    <dgm:pt modelId="{EDE122C9-8E54-4170-8CDA-9797302A651B}" type="pres">
      <dgm:prSet presAssocID="{812CB481-1655-41A9-912B-1851E116CA2F}" presName="parentText" presStyleLbl="align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A1859A-7129-434F-AA9B-813E1C16BE13}" type="pres">
      <dgm:prSet presAssocID="{812CB481-1655-41A9-912B-1851E116CA2F}" presName="descendantText" presStyleLbl="alignAcc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AD4549-ECDF-4E93-9AAD-14EF92E241E8}" srcId="{812CB481-1655-41A9-912B-1851E116CA2F}" destId="{5D2CD404-8950-40E2-AD47-9A7BD47D9D0D}" srcOrd="0" destOrd="0" parTransId="{2DED36AD-27DB-476B-BE23-512C546D5045}" sibTransId="{7613795C-C527-42A6-8E69-88DB227C7EFF}"/>
    <dgm:cxn modelId="{0C748172-62B4-43A2-8875-CF227F4216CD}" srcId="{0BDBBC96-928D-42C9-BC59-5294042DB6D6}" destId="{176A7FE2-3F37-49DF-AFFA-5CE12C532889}" srcOrd="0" destOrd="0" parTransId="{B4C4FEA7-C997-4033-855E-3AA18191D9E7}" sibTransId="{6928D0C1-FC43-43E0-94BC-6D8B2C9DC9F1}"/>
    <dgm:cxn modelId="{732F9744-5962-4D55-8B90-902F03D6F3E3}" type="presOf" srcId="{0C52CBFF-27B7-4F78-81B5-AA4F9543F6F9}" destId="{939FC6D9-71FA-4540-AFF5-24AE9B4AE228}" srcOrd="0" destOrd="0" presId="urn:microsoft.com/office/officeart/2005/8/layout/chevron2"/>
    <dgm:cxn modelId="{5A832DBC-EB18-4A8E-A33E-61921E777443}" srcId="{0C52CBFF-27B7-4F78-81B5-AA4F9543F6F9}" destId="{5BC1B03E-93B5-4D35-A038-B73A075D8452}" srcOrd="0" destOrd="0" parTransId="{967FC29C-1D4F-431C-8621-10B395228089}" sibTransId="{229FD32B-8A88-4018-A00D-5DC78C2DC360}"/>
    <dgm:cxn modelId="{831B9337-3ABB-48F8-A08E-0E2DB2F6DCC2}" srcId="{8957FF56-971D-4CCB-99E1-ABCB021B6A9D}" destId="{6CCD99CC-3E57-4EF8-95BA-5F361B793230}" srcOrd="0" destOrd="0" parTransId="{516441E8-3C82-46F6-BCEF-BAA74D7BCF84}" sibTransId="{28B8353B-87DC-4EF7-BFCE-04E9CC3DD196}"/>
    <dgm:cxn modelId="{1B1A2715-9EB2-4716-A631-98C8DEFE2394}" type="presOf" srcId="{6CCD99CC-3E57-4EF8-95BA-5F361B793230}" destId="{CB743457-51F9-4327-8F5B-105817E0B453}" srcOrd="0" destOrd="0" presId="urn:microsoft.com/office/officeart/2005/8/layout/chevron2"/>
    <dgm:cxn modelId="{364946E0-DA9C-48EA-855B-9E9D778A459F}" type="presOf" srcId="{9D80B889-8A9B-4367-A3B5-A13CA51DC24B}" destId="{1E5C2E93-D8E1-427A-824C-F0652CF12F6B}" srcOrd="0" destOrd="0" presId="urn:microsoft.com/office/officeart/2005/8/layout/chevron2"/>
    <dgm:cxn modelId="{1DA54285-422A-4B81-A7CD-A4159BA775EC}" srcId="{BAD3E688-6B9C-4FB4-87E9-F3D6C0D4DB40}" destId="{5A808208-08FB-44C9-ABF8-4ECB34607415}" srcOrd="0" destOrd="0" parTransId="{D14F9641-8875-4DDF-B232-C73AFE7DC47F}" sibTransId="{A8BFE296-5F41-4B3C-8ABA-A454EB3116E1}"/>
    <dgm:cxn modelId="{1A06BD9E-5A1A-4399-8A4D-F11F5ACA0CD0}" type="presOf" srcId="{919BEFCE-5B05-4C95-9E65-6732B5B9BFB5}" destId="{4D7035E3-CA9A-4145-99B7-C90DF875B9BE}" srcOrd="0" destOrd="0" presId="urn:microsoft.com/office/officeart/2005/8/layout/chevron2"/>
    <dgm:cxn modelId="{5AB9A257-C96D-415E-8CF5-B757ACAFD24D}" type="presOf" srcId="{1778AF5F-3A4B-4F6E-A70A-BB46EFB67EFB}" destId="{81E077B1-B354-4E4C-9932-A3407CDCCBAE}" srcOrd="0" destOrd="0" presId="urn:microsoft.com/office/officeart/2005/8/layout/chevron2"/>
    <dgm:cxn modelId="{50617452-AA91-40BB-B5B2-25087600660C}" type="presOf" srcId="{5D2CD404-8950-40E2-AD47-9A7BD47D9D0D}" destId="{AFA1859A-7129-434F-AA9B-813E1C16BE13}" srcOrd="0" destOrd="0" presId="urn:microsoft.com/office/officeart/2005/8/layout/chevron2"/>
    <dgm:cxn modelId="{D53CCE4F-703A-45A6-B8A1-2896731AC5CF}" type="presOf" srcId="{5BC1B03E-93B5-4D35-A038-B73A075D8452}" destId="{79F29974-7A13-4999-BADE-E8D1D1603072}" srcOrd="0" destOrd="0" presId="urn:microsoft.com/office/officeart/2005/8/layout/chevron2"/>
    <dgm:cxn modelId="{2245AE3C-9349-426C-B4BC-BCB151A15FAA}" type="presOf" srcId="{812CB481-1655-41A9-912B-1851E116CA2F}" destId="{EDE122C9-8E54-4170-8CDA-9797302A651B}" srcOrd="0" destOrd="0" presId="urn:microsoft.com/office/officeart/2005/8/layout/chevron2"/>
    <dgm:cxn modelId="{F553DFBD-6256-42FC-9F5B-CE5AF0493026}" srcId="{9D80B889-8A9B-4367-A3B5-A13CA51DC24B}" destId="{0C52CBFF-27B7-4F78-81B5-AA4F9543F6F9}" srcOrd="6" destOrd="0" parTransId="{6FE1A156-F605-4D0A-8E7C-131203B6A6DF}" sibTransId="{30EC13EA-E814-44CF-9296-CCEC8201B319}"/>
    <dgm:cxn modelId="{272323AF-F9B1-429F-8287-B0E16BCEC997}" srcId="{F6BD5D78-A92D-4B17-95DD-6CA9D41839C7}" destId="{1778AF5F-3A4B-4F6E-A70A-BB46EFB67EFB}" srcOrd="0" destOrd="0" parTransId="{90E9B791-4B7E-4730-8431-C50C3C04EE5F}" sibTransId="{C17C8840-9C93-435E-BCCC-A4974334B1A0}"/>
    <dgm:cxn modelId="{77B8CCD7-4668-487D-847D-0A1B8516A8A5}" type="presOf" srcId="{BDD84B2F-F603-485A-B9A0-66EC7CC28E10}" destId="{2E01F5EF-144E-4B32-9640-77E69DD61B00}" srcOrd="0" destOrd="0" presId="urn:microsoft.com/office/officeart/2005/8/layout/chevron2"/>
    <dgm:cxn modelId="{E3469FBC-03FD-4344-94FB-A31DABFFCB4E}" type="presOf" srcId="{0BDBBC96-928D-42C9-BC59-5294042DB6D6}" destId="{273AA090-5BB3-487B-B8C1-F8E0C989A0D8}" srcOrd="0" destOrd="0" presId="urn:microsoft.com/office/officeart/2005/8/layout/chevron2"/>
    <dgm:cxn modelId="{D5CD3E6D-9DE1-44B4-9FF8-2A1942E58AA2}" srcId="{9D80B889-8A9B-4367-A3B5-A13CA51DC24B}" destId="{919BEFCE-5B05-4C95-9E65-6732B5B9BFB5}" srcOrd="0" destOrd="0" parTransId="{7E3230BE-7CE9-4A63-AFB0-AEA379939E3F}" sibTransId="{137636D0-93FD-41DD-AA16-5E508FC37DC8}"/>
    <dgm:cxn modelId="{764AC190-3A57-4AF7-A171-3B168B45138D}" type="presOf" srcId="{55C70E00-DF8E-4535-BBEA-22ED99B44F60}" destId="{D8BB62BC-0BD0-4207-ADDB-B1AB44BF92F5}" srcOrd="0" destOrd="0" presId="urn:microsoft.com/office/officeart/2005/8/layout/chevron2"/>
    <dgm:cxn modelId="{D6FBF95D-D236-4F9F-A18E-B5CFF488B0D8}" srcId="{9D80B889-8A9B-4367-A3B5-A13CA51DC24B}" destId="{812CB481-1655-41A9-912B-1851E116CA2F}" srcOrd="7" destOrd="0" parTransId="{4419C76F-1CD4-4DCE-858D-F8B74609BD18}" sibTransId="{9A39938A-1A51-4A1B-A120-52ABC80A90C2}"/>
    <dgm:cxn modelId="{7B9F95F2-3510-4A17-9DD1-536BA19EDB1C}" type="presOf" srcId="{176A7FE2-3F37-49DF-AFFA-5CE12C532889}" destId="{A3011598-CF5E-4164-A680-AE685C20A10C}" srcOrd="0" destOrd="0" presId="urn:microsoft.com/office/officeart/2005/8/layout/chevron2"/>
    <dgm:cxn modelId="{29329C19-25B1-4188-B5A8-0F159CF50583}" srcId="{9D80B889-8A9B-4367-A3B5-A13CA51DC24B}" destId="{F6BD5D78-A92D-4B17-95DD-6CA9D41839C7}" srcOrd="3" destOrd="0" parTransId="{C86C69A4-A632-469F-B9A2-358A85A7D19B}" sibTransId="{A4024BB1-D5D9-4E9A-9AE5-C5B61B83B32E}"/>
    <dgm:cxn modelId="{B5BEF90F-1D20-423F-9F73-34A628F897C1}" type="presOf" srcId="{5E1C2634-55EA-447D-80B3-57E19952B6AB}" destId="{0D9B94D1-53D9-4887-8CC5-02C03A2A3B2A}" srcOrd="0" destOrd="0" presId="urn:microsoft.com/office/officeart/2005/8/layout/chevron2"/>
    <dgm:cxn modelId="{992061E2-652E-459A-9751-F22F537C4A24}" type="presOf" srcId="{F6BD5D78-A92D-4B17-95DD-6CA9D41839C7}" destId="{D9FA45E0-8E50-437D-BFA9-41D68895AB8B}" srcOrd="0" destOrd="0" presId="urn:microsoft.com/office/officeart/2005/8/layout/chevron2"/>
    <dgm:cxn modelId="{EF0DF0D0-37A8-4B23-94F1-9130702126B8}" srcId="{9D80B889-8A9B-4367-A3B5-A13CA51DC24B}" destId="{0BDBBC96-928D-42C9-BC59-5294042DB6D6}" srcOrd="4" destOrd="0" parTransId="{99686C51-A83C-40ED-92A2-EBB7BC65D712}" sibTransId="{1BC4D4FD-9BBB-46A2-876B-B66EAA42FB67}"/>
    <dgm:cxn modelId="{DEEF3C51-CA8E-4E34-98A8-3D93D17DE737}" srcId="{9D80B889-8A9B-4367-A3B5-A13CA51DC24B}" destId="{5E1C2634-55EA-447D-80B3-57E19952B6AB}" srcOrd="5" destOrd="0" parTransId="{68DABDC3-D5A2-44E1-B9F7-38952AA43FCB}" sibTransId="{0A409141-EEDD-4EB6-AFE0-D40D5CED4641}"/>
    <dgm:cxn modelId="{29CECC4E-3B32-43C1-917A-91A439BA266D}" srcId="{9D80B889-8A9B-4367-A3B5-A13CA51DC24B}" destId="{BAD3E688-6B9C-4FB4-87E9-F3D6C0D4DB40}" srcOrd="1" destOrd="0" parTransId="{B25A320E-0520-4F76-9507-6919148532E4}" sibTransId="{E10AFD92-736C-40E5-8595-12BB8DE0086E}"/>
    <dgm:cxn modelId="{50E24A01-A1E0-42AA-B43A-3BAD753B4A96}" srcId="{5E1C2634-55EA-447D-80B3-57E19952B6AB}" destId="{55C70E00-DF8E-4535-BBEA-22ED99B44F60}" srcOrd="0" destOrd="0" parTransId="{516E6EA1-07DD-49E8-93AD-F4C0CB12E24C}" sibTransId="{9161A48A-25D4-498A-B97D-9D94A5C54FAC}"/>
    <dgm:cxn modelId="{5F1147B0-4CF4-4B75-9D2A-C5B2708A0D1E}" type="presOf" srcId="{5A808208-08FB-44C9-ABF8-4ECB34607415}" destId="{173F35E3-7A1F-4515-B1D2-63C80A5A0232}" srcOrd="0" destOrd="0" presId="urn:microsoft.com/office/officeart/2005/8/layout/chevron2"/>
    <dgm:cxn modelId="{E3CB622D-5F82-4535-A1D4-88F6EC1BE944}" srcId="{9D80B889-8A9B-4367-A3B5-A13CA51DC24B}" destId="{8957FF56-971D-4CCB-99E1-ABCB021B6A9D}" srcOrd="2" destOrd="0" parTransId="{553EF5C7-B1C5-4CD1-9ACC-7002384AF75A}" sibTransId="{03DAC24B-F346-42BD-9232-30A89105E18A}"/>
    <dgm:cxn modelId="{9C828C4A-A718-451A-8957-E2EFCB7C16B2}" srcId="{919BEFCE-5B05-4C95-9E65-6732B5B9BFB5}" destId="{BDD84B2F-F603-485A-B9A0-66EC7CC28E10}" srcOrd="0" destOrd="0" parTransId="{5DCB65F4-7866-4F0F-8C1D-E746108B6A95}" sibTransId="{D89C0C4C-7BC2-40B4-A787-5A303C427912}"/>
    <dgm:cxn modelId="{DA689738-A79E-4442-8EC7-75ED777ABF59}" type="presOf" srcId="{BAD3E688-6B9C-4FB4-87E9-F3D6C0D4DB40}" destId="{80D2F4B0-867D-4B85-8B24-B6269559E513}" srcOrd="0" destOrd="0" presId="urn:microsoft.com/office/officeart/2005/8/layout/chevron2"/>
    <dgm:cxn modelId="{C5C6A6AB-BD7B-450A-8CE7-2CB8B8FC5A90}" type="presOf" srcId="{8957FF56-971D-4CCB-99E1-ABCB021B6A9D}" destId="{FA889560-F7DF-4348-9C88-59F551EBF3F6}" srcOrd="0" destOrd="0" presId="urn:microsoft.com/office/officeart/2005/8/layout/chevron2"/>
    <dgm:cxn modelId="{F3B80BAA-A356-48E3-B9FA-9BCA2F66D46B}" type="presParOf" srcId="{1E5C2E93-D8E1-427A-824C-F0652CF12F6B}" destId="{8F974BEC-5D9B-4539-8E47-DC1C55398C27}" srcOrd="0" destOrd="0" presId="urn:microsoft.com/office/officeart/2005/8/layout/chevron2"/>
    <dgm:cxn modelId="{6CC4E66B-9925-49C5-9FB2-DA241C0F068B}" type="presParOf" srcId="{8F974BEC-5D9B-4539-8E47-DC1C55398C27}" destId="{4D7035E3-CA9A-4145-99B7-C90DF875B9BE}" srcOrd="0" destOrd="0" presId="urn:microsoft.com/office/officeart/2005/8/layout/chevron2"/>
    <dgm:cxn modelId="{BCE68EC2-5DE3-48D3-997E-86B7041BD202}" type="presParOf" srcId="{8F974BEC-5D9B-4539-8E47-DC1C55398C27}" destId="{2E01F5EF-144E-4B32-9640-77E69DD61B00}" srcOrd="1" destOrd="0" presId="urn:microsoft.com/office/officeart/2005/8/layout/chevron2"/>
    <dgm:cxn modelId="{8B3DF091-8304-40E1-87BD-5ED4E5A791C3}" type="presParOf" srcId="{1E5C2E93-D8E1-427A-824C-F0652CF12F6B}" destId="{3F0A29B1-888D-435A-B831-DC9ED7E95535}" srcOrd="1" destOrd="0" presId="urn:microsoft.com/office/officeart/2005/8/layout/chevron2"/>
    <dgm:cxn modelId="{1CB53231-7B1E-48E0-819C-3F9DCE7546BB}" type="presParOf" srcId="{1E5C2E93-D8E1-427A-824C-F0652CF12F6B}" destId="{F70B48A7-4EB4-425B-A0B5-F5FFFC4337F4}" srcOrd="2" destOrd="0" presId="urn:microsoft.com/office/officeart/2005/8/layout/chevron2"/>
    <dgm:cxn modelId="{941C2255-3126-405D-A66D-AEB7811F056D}" type="presParOf" srcId="{F70B48A7-4EB4-425B-A0B5-F5FFFC4337F4}" destId="{80D2F4B0-867D-4B85-8B24-B6269559E513}" srcOrd="0" destOrd="0" presId="urn:microsoft.com/office/officeart/2005/8/layout/chevron2"/>
    <dgm:cxn modelId="{493A7FB6-7E51-4965-8B56-52E6C10CCEE4}" type="presParOf" srcId="{F70B48A7-4EB4-425B-A0B5-F5FFFC4337F4}" destId="{173F35E3-7A1F-4515-B1D2-63C80A5A0232}" srcOrd="1" destOrd="0" presId="urn:microsoft.com/office/officeart/2005/8/layout/chevron2"/>
    <dgm:cxn modelId="{2D2F7451-DF64-4103-B283-35DB0B24CE91}" type="presParOf" srcId="{1E5C2E93-D8E1-427A-824C-F0652CF12F6B}" destId="{AB408056-D060-40B3-94F2-C70F93721293}" srcOrd="3" destOrd="0" presId="urn:microsoft.com/office/officeart/2005/8/layout/chevron2"/>
    <dgm:cxn modelId="{2107A873-7157-44BD-B62B-F711D9DFE402}" type="presParOf" srcId="{1E5C2E93-D8E1-427A-824C-F0652CF12F6B}" destId="{B53474E1-461A-4371-B139-35C0B4FE2F4B}" srcOrd="4" destOrd="0" presId="urn:microsoft.com/office/officeart/2005/8/layout/chevron2"/>
    <dgm:cxn modelId="{11F55C87-F9D8-44A3-90C0-C2797DB4CD85}" type="presParOf" srcId="{B53474E1-461A-4371-B139-35C0B4FE2F4B}" destId="{FA889560-F7DF-4348-9C88-59F551EBF3F6}" srcOrd="0" destOrd="0" presId="urn:microsoft.com/office/officeart/2005/8/layout/chevron2"/>
    <dgm:cxn modelId="{B149B898-898E-4C85-904E-3C69406373EF}" type="presParOf" srcId="{B53474E1-461A-4371-B139-35C0B4FE2F4B}" destId="{CB743457-51F9-4327-8F5B-105817E0B453}" srcOrd="1" destOrd="0" presId="urn:microsoft.com/office/officeart/2005/8/layout/chevron2"/>
    <dgm:cxn modelId="{6CC35CCA-47D0-4762-B490-92A6A74AD1C7}" type="presParOf" srcId="{1E5C2E93-D8E1-427A-824C-F0652CF12F6B}" destId="{9D6CF74B-3BA2-4764-9E18-3A3BEB0828D4}" srcOrd="5" destOrd="0" presId="urn:microsoft.com/office/officeart/2005/8/layout/chevron2"/>
    <dgm:cxn modelId="{94F0BB7F-912D-432C-8DA3-503288AD0D72}" type="presParOf" srcId="{1E5C2E93-D8E1-427A-824C-F0652CF12F6B}" destId="{DE416B69-8F5D-4723-A19D-A20D367F69C5}" srcOrd="6" destOrd="0" presId="urn:microsoft.com/office/officeart/2005/8/layout/chevron2"/>
    <dgm:cxn modelId="{04988DDF-845D-4C01-9845-D1C2E95CF4FB}" type="presParOf" srcId="{DE416B69-8F5D-4723-A19D-A20D367F69C5}" destId="{D9FA45E0-8E50-437D-BFA9-41D68895AB8B}" srcOrd="0" destOrd="0" presId="urn:microsoft.com/office/officeart/2005/8/layout/chevron2"/>
    <dgm:cxn modelId="{6A8498FE-0BA1-42CE-9187-17FE737B3DF3}" type="presParOf" srcId="{DE416B69-8F5D-4723-A19D-A20D367F69C5}" destId="{81E077B1-B354-4E4C-9932-A3407CDCCBAE}" srcOrd="1" destOrd="0" presId="urn:microsoft.com/office/officeart/2005/8/layout/chevron2"/>
    <dgm:cxn modelId="{4EBD0753-6AD3-4B20-B6EC-D5C56591641E}" type="presParOf" srcId="{1E5C2E93-D8E1-427A-824C-F0652CF12F6B}" destId="{FC2F5DDA-47DA-4EB5-9A20-5584139C2EB0}" srcOrd="7" destOrd="0" presId="urn:microsoft.com/office/officeart/2005/8/layout/chevron2"/>
    <dgm:cxn modelId="{F5958947-4394-4683-9B71-1D735CDC311A}" type="presParOf" srcId="{1E5C2E93-D8E1-427A-824C-F0652CF12F6B}" destId="{194EAEDA-35A8-4FAE-9CB6-60486BEA8224}" srcOrd="8" destOrd="0" presId="urn:microsoft.com/office/officeart/2005/8/layout/chevron2"/>
    <dgm:cxn modelId="{49D37E3E-B3D8-4DE5-B5A0-DDEA8A48BF32}" type="presParOf" srcId="{194EAEDA-35A8-4FAE-9CB6-60486BEA8224}" destId="{273AA090-5BB3-487B-B8C1-F8E0C989A0D8}" srcOrd="0" destOrd="0" presId="urn:microsoft.com/office/officeart/2005/8/layout/chevron2"/>
    <dgm:cxn modelId="{93A596EE-1A28-4E93-81E6-3ADFAFF8EB79}" type="presParOf" srcId="{194EAEDA-35A8-4FAE-9CB6-60486BEA8224}" destId="{A3011598-CF5E-4164-A680-AE685C20A10C}" srcOrd="1" destOrd="0" presId="urn:microsoft.com/office/officeart/2005/8/layout/chevron2"/>
    <dgm:cxn modelId="{4CFA175F-13F8-46E3-A526-AB184AB662E8}" type="presParOf" srcId="{1E5C2E93-D8E1-427A-824C-F0652CF12F6B}" destId="{4329661E-3803-4593-A9B3-94E7965BFA5C}" srcOrd="9" destOrd="0" presId="urn:microsoft.com/office/officeart/2005/8/layout/chevron2"/>
    <dgm:cxn modelId="{69839BBE-F300-45D7-9EA0-65537BFA94CA}" type="presParOf" srcId="{1E5C2E93-D8E1-427A-824C-F0652CF12F6B}" destId="{D822C2DB-242F-40D2-894E-7979D6E3E6BF}" srcOrd="10" destOrd="0" presId="urn:microsoft.com/office/officeart/2005/8/layout/chevron2"/>
    <dgm:cxn modelId="{C9E41D60-2A29-469F-A190-67834E007A99}" type="presParOf" srcId="{D822C2DB-242F-40D2-894E-7979D6E3E6BF}" destId="{0D9B94D1-53D9-4887-8CC5-02C03A2A3B2A}" srcOrd="0" destOrd="0" presId="urn:microsoft.com/office/officeart/2005/8/layout/chevron2"/>
    <dgm:cxn modelId="{F2CF5B95-B48B-4306-A867-B8C38E017EA5}" type="presParOf" srcId="{D822C2DB-242F-40D2-894E-7979D6E3E6BF}" destId="{D8BB62BC-0BD0-4207-ADDB-B1AB44BF92F5}" srcOrd="1" destOrd="0" presId="urn:microsoft.com/office/officeart/2005/8/layout/chevron2"/>
    <dgm:cxn modelId="{1F0CF521-FEEF-435B-8823-C7604EAEB6F7}" type="presParOf" srcId="{1E5C2E93-D8E1-427A-824C-F0652CF12F6B}" destId="{D489BEF4-5408-4A91-B57A-268A6C195227}" srcOrd="11" destOrd="0" presId="urn:microsoft.com/office/officeart/2005/8/layout/chevron2"/>
    <dgm:cxn modelId="{03A8F6F9-CC41-4016-A9F7-558775670827}" type="presParOf" srcId="{1E5C2E93-D8E1-427A-824C-F0652CF12F6B}" destId="{88347852-C8C7-47E3-9E78-7BCC62212CF3}" srcOrd="12" destOrd="0" presId="urn:microsoft.com/office/officeart/2005/8/layout/chevron2"/>
    <dgm:cxn modelId="{3FC0310B-E52B-496B-B532-0E998D0837FA}" type="presParOf" srcId="{88347852-C8C7-47E3-9E78-7BCC62212CF3}" destId="{939FC6D9-71FA-4540-AFF5-24AE9B4AE228}" srcOrd="0" destOrd="0" presId="urn:microsoft.com/office/officeart/2005/8/layout/chevron2"/>
    <dgm:cxn modelId="{BB6FA3BF-6764-496A-941B-D4A95C2189F0}" type="presParOf" srcId="{88347852-C8C7-47E3-9E78-7BCC62212CF3}" destId="{79F29974-7A13-4999-BADE-E8D1D1603072}" srcOrd="1" destOrd="0" presId="urn:microsoft.com/office/officeart/2005/8/layout/chevron2"/>
    <dgm:cxn modelId="{E6FBABB7-C3AC-45F2-92C8-AFFD4D7173B8}" type="presParOf" srcId="{1E5C2E93-D8E1-427A-824C-F0652CF12F6B}" destId="{8E339EA1-21A6-4B77-8D60-6BFB090E1C82}" srcOrd="13" destOrd="0" presId="urn:microsoft.com/office/officeart/2005/8/layout/chevron2"/>
    <dgm:cxn modelId="{79587538-7FB9-41D9-B26C-2B878E7611B3}" type="presParOf" srcId="{1E5C2E93-D8E1-427A-824C-F0652CF12F6B}" destId="{64BE4629-446B-4498-B203-ECF910D08DC5}" srcOrd="14" destOrd="0" presId="urn:microsoft.com/office/officeart/2005/8/layout/chevron2"/>
    <dgm:cxn modelId="{829521A9-C639-4A43-8C5C-3A995C3645B6}" type="presParOf" srcId="{64BE4629-446B-4498-B203-ECF910D08DC5}" destId="{EDE122C9-8E54-4170-8CDA-9797302A651B}" srcOrd="0" destOrd="0" presId="urn:microsoft.com/office/officeart/2005/8/layout/chevron2"/>
    <dgm:cxn modelId="{ECFD3057-838A-429A-ABEA-6D20D50C139F}" type="presParOf" srcId="{64BE4629-446B-4498-B203-ECF910D08DC5}" destId="{AFA1859A-7129-434F-AA9B-813E1C16BE1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FF6466-2598-475C-880A-F71461B0BFC5}">
      <dsp:nvSpPr>
        <dsp:cNvPr id="0" name=""/>
        <dsp:cNvSpPr/>
      </dsp:nvSpPr>
      <dsp:spPr>
        <a:xfrm rot="5400000">
          <a:off x="-157144" y="158901"/>
          <a:ext cx="1047632" cy="7333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1</a:t>
          </a:r>
          <a:endParaRPr lang="ru-RU" sz="2000" kern="1200" dirty="0"/>
        </a:p>
      </dsp:txBody>
      <dsp:txXfrm rot="-5400000">
        <a:off x="1" y="368427"/>
        <a:ext cx="733342" cy="314290"/>
      </dsp:txXfrm>
    </dsp:sp>
    <dsp:sp modelId="{E88BFCE1-E015-4C93-93C5-31379A5DB110}">
      <dsp:nvSpPr>
        <dsp:cNvPr id="0" name=""/>
        <dsp:cNvSpPr/>
      </dsp:nvSpPr>
      <dsp:spPr>
        <a:xfrm rot="5400000">
          <a:off x="4418678" y="-3685336"/>
          <a:ext cx="680960" cy="80516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Возьмите мобильный телефон с камерой</a:t>
          </a:r>
          <a:endParaRPr lang="ru-RU" sz="3000" kern="1200" dirty="0"/>
        </a:p>
      </dsp:txBody>
      <dsp:txXfrm rot="-5400000">
        <a:off x="733342" y="33242"/>
        <a:ext cx="8018391" cy="614476"/>
      </dsp:txXfrm>
    </dsp:sp>
    <dsp:sp modelId="{9BB6E3A8-6A9D-4A01-8573-DE995D8FECFC}">
      <dsp:nvSpPr>
        <dsp:cNvPr id="0" name=""/>
        <dsp:cNvSpPr/>
      </dsp:nvSpPr>
      <dsp:spPr>
        <a:xfrm rot="5400000">
          <a:off x="-157144" y="1056658"/>
          <a:ext cx="1047632" cy="7333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2</a:t>
          </a:r>
          <a:endParaRPr lang="ru-RU" sz="2000" kern="1200" dirty="0"/>
        </a:p>
      </dsp:txBody>
      <dsp:txXfrm rot="-5400000">
        <a:off x="1" y="1266184"/>
        <a:ext cx="733342" cy="314290"/>
      </dsp:txXfrm>
    </dsp:sp>
    <dsp:sp modelId="{2473B70A-5F7F-45E2-9407-95F1C27CA694}">
      <dsp:nvSpPr>
        <dsp:cNvPr id="0" name=""/>
        <dsp:cNvSpPr/>
      </dsp:nvSpPr>
      <dsp:spPr>
        <a:xfrm rot="5400000">
          <a:off x="4418678" y="-2731019"/>
          <a:ext cx="680960" cy="80516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Запустите программу для сканирования кода</a:t>
          </a:r>
          <a:endParaRPr lang="ru-RU" sz="3000" kern="1200" dirty="0"/>
        </a:p>
      </dsp:txBody>
      <dsp:txXfrm rot="-5400000">
        <a:off x="733342" y="987559"/>
        <a:ext cx="8018391" cy="614476"/>
      </dsp:txXfrm>
    </dsp:sp>
    <dsp:sp modelId="{C2C20EE3-DC16-4BF3-A4D6-F05F5123A8B2}">
      <dsp:nvSpPr>
        <dsp:cNvPr id="0" name=""/>
        <dsp:cNvSpPr/>
      </dsp:nvSpPr>
      <dsp:spPr>
        <a:xfrm rot="5400000">
          <a:off x="-157144" y="1954415"/>
          <a:ext cx="1047632" cy="7333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3</a:t>
          </a:r>
          <a:endParaRPr lang="ru-RU" sz="2000" kern="1200" dirty="0"/>
        </a:p>
      </dsp:txBody>
      <dsp:txXfrm rot="-5400000">
        <a:off x="1" y="2163941"/>
        <a:ext cx="733342" cy="314290"/>
      </dsp:txXfrm>
    </dsp:sp>
    <dsp:sp modelId="{BA91886E-5422-4965-A9EC-8E056E1FA7D0}">
      <dsp:nvSpPr>
        <dsp:cNvPr id="0" name=""/>
        <dsp:cNvSpPr/>
      </dsp:nvSpPr>
      <dsp:spPr>
        <a:xfrm rot="5400000">
          <a:off x="4418678" y="-1888066"/>
          <a:ext cx="680960" cy="80516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Наведите объектив камеры на код</a:t>
          </a:r>
          <a:endParaRPr lang="ru-RU" sz="3000" kern="1200" dirty="0"/>
        </a:p>
      </dsp:txBody>
      <dsp:txXfrm rot="-5400000">
        <a:off x="733342" y="1830512"/>
        <a:ext cx="8018391" cy="614476"/>
      </dsp:txXfrm>
    </dsp:sp>
    <dsp:sp modelId="{85DF6755-7815-47B7-9EDD-F7344AF24BA7}">
      <dsp:nvSpPr>
        <dsp:cNvPr id="0" name=""/>
        <dsp:cNvSpPr/>
      </dsp:nvSpPr>
      <dsp:spPr>
        <a:xfrm rot="5400000">
          <a:off x="-157144" y="2852171"/>
          <a:ext cx="1047632" cy="7333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4</a:t>
          </a:r>
          <a:endParaRPr lang="ru-RU" sz="2000" kern="1200" dirty="0"/>
        </a:p>
      </dsp:txBody>
      <dsp:txXfrm rot="-5400000">
        <a:off x="1" y="3061697"/>
        <a:ext cx="733342" cy="314290"/>
      </dsp:txXfrm>
    </dsp:sp>
    <dsp:sp modelId="{54176D49-C584-4059-82B2-0B1447B33624}">
      <dsp:nvSpPr>
        <dsp:cNvPr id="0" name=""/>
        <dsp:cNvSpPr/>
      </dsp:nvSpPr>
      <dsp:spPr>
        <a:xfrm rot="5400000">
          <a:off x="4418678" y="-990309"/>
          <a:ext cx="680960" cy="80516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Получите информацию!</a:t>
          </a:r>
          <a:endParaRPr lang="ru-RU" sz="3000" kern="1200" dirty="0"/>
        </a:p>
      </dsp:txBody>
      <dsp:txXfrm rot="-5400000">
        <a:off x="733342" y="2728269"/>
        <a:ext cx="8018391" cy="6144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7035E3-CA9A-4145-99B7-C90DF875B9BE}">
      <dsp:nvSpPr>
        <dsp:cNvPr id="0" name=""/>
        <dsp:cNvSpPr/>
      </dsp:nvSpPr>
      <dsp:spPr>
        <a:xfrm rot="5400000">
          <a:off x="-108186" y="108763"/>
          <a:ext cx="721240" cy="5048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-5400000">
        <a:off x="0" y="253011"/>
        <a:ext cx="504868" cy="216372"/>
      </dsp:txXfrm>
    </dsp:sp>
    <dsp:sp modelId="{2E01F5EF-144E-4B32-9640-77E69DD61B00}">
      <dsp:nvSpPr>
        <dsp:cNvPr id="0" name=""/>
        <dsp:cNvSpPr/>
      </dsp:nvSpPr>
      <dsp:spPr>
        <a:xfrm rot="5400000">
          <a:off x="2322287" y="-1816841"/>
          <a:ext cx="468806" cy="41036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Схемы складывания</a:t>
          </a:r>
          <a:endParaRPr lang="ru-RU" sz="1500" kern="1200" dirty="0"/>
        </a:p>
      </dsp:txBody>
      <dsp:txXfrm rot="-5400000">
        <a:off x="504869" y="23462"/>
        <a:ext cx="4080758" cy="423036"/>
      </dsp:txXfrm>
    </dsp:sp>
    <dsp:sp modelId="{80D2F4B0-867D-4B85-8B24-B6269559E513}">
      <dsp:nvSpPr>
        <dsp:cNvPr id="0" name=""/>
        <dsp:cNvSpPr/>
      </dsp:nvSpPr>
      <dsp:spPr>
        <a:xfrm rot="5400000">
          <a:off x="-108186" y="756504"/>
          <a:ext cx="721240" cy="5048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-5400000">
        <a:off x="0" y="900752"/>
        <a:ext cx="504868" cy="216372"/>
      </dsp:txXfrm>
    </dsp:sp>
    <dsp:sp modelId="{173F35E3-7A1F-4515-B1D2-63C80A5A0232}">
      <dsp:nvSpPr>
        <dsp:cNvPr id="0" name=""/>
        <dsp:cNvSpPr/>
      </dsp:nvSpPr>
      <dsp:spPr>
        <a:xfrm rot="5400000">
          <a:off x="2322287" y="-1169100"/>
          <a:ext cx="468806" cy="41036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Тематические викторины, кроссворды</a:t>
          </a:r>
          <a:endParaRPr lang="ru-RU" sz="1500" kern="1200" dirty="0"/>
        </a:p>
      </dsp:txBody>
      <dsp:txXfrm rot="-5400000">
        <a:off x="504869" y="671203"/>
        <a:ext cx="4080758" cy="423036"/>
      </dsp:txXfrm>
    </dsp:sp>
    <dsp:sp modelId="{FA889560-F7DF-4348-9C88-59F551EBF3F6}">
      <dsp:nvSpPr>
        <dsp:cNvPr id="0" name=""/>
        <dsp:cNvSpPr/>
      </dsp:nvSpPr>
      <dsp:spPr>
        <a:xfrm rot="5400000">
          <a:off x="-108186" y="1404246"/>
          <a:ext cx="721240" cy="5048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-5400000">
        <a:off x="0" y="1548494"/>
        <a:ext cx="504868" cy="216372"/>
      </dsp:txXfrm>
    </dsp:sp>
    <dsp:sp modelId="{CB743457-51F9-4327-8F5B-105817E0B453}">
      <dsp:nvSpPr>
        <dsp:cNvPr id="0" name=""/>
        <dsp:cNvSpPr/>
      </dsp:nvSpPr>
      <dsp:spPr>
        <a:xfrm rot="5400000">
          <a:off x="2322287" y="-521358"/>
          <a:ext cx="468806" cy="41036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Игры по типу «</a:t>
          </a:r>
          <a:r>
            <a:rPr lang="ru-RU" sz="1500" kern="1200" dirty="0" err="1" smtClean="0"/>
            <a:t>квест</a:t>
          </a:r>
          <a:r>
            <a:rPr lang="ru-RU" sz="1500" kern="1200" dirty="0" smtClean="0"/>
            <a:t>»</a:t>
          </a:r>
          <a:endParaRPr lang="ru-RU" sz="1500" kern="1200" dirty="0"/>
        </a:p>
      </dsp:txBody>
      <dsp:txXfrm rot="-5400000">
        <a:off x="504869" y="1318945"/>
        <a:ext cx="4080758" cy="423036"/>
      </dsp:txXfrm>
    </dsp:sp>
    <dsp:sp modelId="{D9FA45E0-8E50-437D-BFA9-41D68895AB8B}">
      <dsp:nvSpPr>
        <dsp:cNvPr id="0" name=""/>
        <dsp:cNvSpPr/>
      </dsp:nvSpPr>
      <dsp:spPr>
        <a:xfrm rot="5400000">
          <a:off x="-108186" y="2051987"/>
          <a:ext cx="721240" cy="5048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</a:t>
          </a:r>
          <a:endParaRPr lang="ru-RU" sz="1400" kern="1200" dirty="0"/>
        </a:p>
      </dsp:txBody>
      <dsp:txXfrm rot="-5400000">
        <a:off x="0" y="2196235"/>
        <a:ext cx="504868" cy="216372"/>
      </dsp:txXfrm>
    </dsp:sp>
    <dsp:sp modelId="{81E077B1-B354-4E4C-9932-A3407CDCCBAE}">
      <dsp:nvSpPr>
        <dsp:cNvPr id="0" name=""/>
        <dsp:cNvSpPr/>
      </dsp:nvSpPr>
      <dsp:spPr>
        <a:xfrm rot="5400000">
          <a:off x="2322287" y="126382"/>
          <a:ext cx="468806" cy="41036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Справочные материалы</a:t>
          </a:r>
          <a:endParaRPr lang="ru-RU" sz="1500" kern="1200" dirty="0"/>
        </a:p>
      </dsp:txBody>
      <dsp:txXfrm rot="-5400000">
        <a:off x="504869" y="1966686"/>
        <a:ext cx="4080758" cy="423036"/>
      </dsp:txXfrm>
    </dsp:sp>
    <dsp:sp modelId="{273AA090-5BB3-487B-B8C1-F8E0C989A0D8}">
      <dsp:nvSpPr>
        <dsp:cNvPr id="0" name=""/>
        <dsp:cNvSpPr/>
      </dsp:nvSpPr>
      <dsp:spPr>
        <a:xfrm rot="5400000">
          <a:off x="-108186" y="2699728"/>
          <a:ext cx="721240" cy="5048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-5400000">
        <a:off x="0" y="2843976"/>
        <a:ext cx="504868" cy="216372"/>
      </dsp:txXfrm>
    </dsp:sp>
    <dsp:sp modelId="{A3011598-CF5E-4164-A680-AE685C20A10C}">
      <dsp:nvSpPr>
        <dsp:cNvPr id="0" name=""/>
        <dsp:cNvSpPr/>
      </dsp:nvSpPr>
      <dsp:spPr>
        <a:xfrm rot="5400000">
          <a:off x="2322287" y="774123"/>
          <a:ext cx="468806" cy="41036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Организация пространства</a:t>
          </a:r>
          <a:endParaRPr lang="ru-RU" sz="1500" kern="1200" dirty="0"/>
        </a:p>
      </dsp:txBody>
      <dsp:txXfrm rot="-5400000">
        <a:off x="504869" y="2614427"/>
        <a:ext cx="4080758" cy="423036"/>
      </dsp:txXfrm>
    </dsp:sp>
    <dsp:sp modelId="{0D9B94D1-53D9-4887-8CC5-02C03A2A3B2A}">
      <dsp:nvSpPr>
        <dsp:cNvPr id="0" name=""/>
        <dsp:cNvSpPr/>
      </dsp:nvSpPr>
      <dsp:spPr>
        <a:xfrm rot="5400000">
          <a:off x="-108186" y="3347469"/>
          <a:ext cx="721240" cy="5048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-5400000">
        <a:off x="0" y="3491717"/>
        <a:ext cx="504868" cy="216372"/>
      </dsp:txXfrm>
    </dsp:sp>
    <dsp:sp modelId="{D8BB62BC-0BD0-4207-ADDB-B1AB44BF92F5}">
      <dsp:nvSpPr>
        <dsp:cNvPr id="0" name=""/>
        <dsp:cNvSpPr/>
      </dsp:nvSpPr>
      <dsp:spPr>
        <a:xfrm rot="5400000">
          <a:off x="2322287" y="1421864"/>
          <a:ext cx="468806" cy="41036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Ссылки (на тематические сайты, группы и т.п.)</a:t>
          </a:r>
          <a:endParaRPr lang="ru-RU" sz="1500" kern="1200" dirty="0"/>
        </a:p>
      </dsp:txBody>
      <dsp:txXfrm rot="-5400000">
        <a:off x="504869" y="3262168"/>
        <a:ext cx="4080758" cy="423036"/>
      </dsp:txXfrm>
    </dsp:sp>
    <dsp:sp modelId="{939FC6D9-71FA-4540-AFF5-24AE9B4AE228}">
      <dsp:nvSpPr>
        <dsp:cNvPr id="0" name=""/>
        <dsp:cNvSpPr/>
      </dsp:nvSpPr>
      <dsp:spPr>
        <a:xfrm rot="5400000">
          <a:off x="-108186" y="3995210"/>
          <a:ext cx="721240" cy="5048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</a:t>
          </a:r>
          <a:endParaRPr lang="ru-RU" sz="1400" kern="1200" dirty="0"/>
        </a:p>
      </dsp:txBody>
      <dsp:txXfrm rot="-5400000">
        <a:off x="0" y="4139458"/>
        <a:ext cx="504868" cy="216372"/>
      </dsp:txXfrm>
    </dsp:sp>
    <dsp:sp modelId="{79F29974-7A13-4999-BADE-E8D1D1603072}">
      <dsp:nvSpPr>
        <dsp:cNvPr id="0" name=""/>
        <dsp:cNvSpPr/>
      </dsp:nvSpPr>
      <dsp:spPr>
        <a:xfrm rot="5400000">
          <a:off x="2322287" y="2069606"/>
          <a:ext cx="468806" cy="41036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Подписи к работам</a:t>
          </a:r>
          <a:endParaRPr lang="ru-RU" sz="1500" kern="1200" dirty="0"/>
        </a:p>
      </dsp:txBody>
      <dsp:txXfrm rot="-5400000">
        <a:off x="504869" y="3909910"/>
        <a:ext cx="4080758" cy="423036"/>
      </dsp:txXfrm>
    </dsp:sp>
    <dsp:sp modelId="{EDE122C9-8E54-4170-8CDA-9797302A651B}">
      <dsp:nvSpPr>
        <dsp:cNvPr id="0" name=""/>
        <dsp:cNvSpPr/>
      </dsp:nvSpPr>
      <dsp:spPr>
        <a:xfrm rot="5400000">
          <a:off x="-108186" y="4642952"/>
          <a:ext cx="721240" cy="5048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-5400000">
        <a:off x="0" y="4787200"/>
        <a:ext cx="504868" cy="216372"/>
      </dsp:txXfrm>
    </dsp:sp>
    <dsp:sp modelId="{AFA1859A-7129-434F-AA9B-813E1C16BE13}">
      <dsp:nvSpPr>
        <dsp:cNvPr id="0" name=""/>
        <dsp:cNvSpPr/>
      </dsp:nvSpPr>
      <dsp:spPr>
        <a:xfrm rot="5400000">
          <a:off x="2322287" y="2717347"/>
          <a:ext cx="468806" cy="41036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Виртуальные экскурсии</a:t>
          </a:r>
          <a:endParaRPr lang="ru-RU" sz="1500" kern="1200" dirty="0"/>
        </a:p>
      </dsp:txBody>
      <dsp:txXfrm rot="-5400000">
        <a:off x="504869" y="4557651"/>
        <a:ext cx="4080758" cy="4230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7CB9F-ADD0-4F27-9C12-F8658F67A2A2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A1809-3E46-4404-B9F6-F089901EB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628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A1809-3E46-4404-B9F6-F089901EBBB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63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2328-83FD-4979-BF80-99EF33307177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D8E8-7D29-4953-AA97-D13EC477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636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2328-83FD-4979-BF80-99EF33307177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D8E8-7D29-4953-AA97-D13EC477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189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2328-83FD-4979-BF80-99EF33307177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D8E8-7D29-4953-AA97-D13EC477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547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2328-83FD-4979-BF80-99EF33307177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D8E8-7D29-4953-AA97-D13EC477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504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2328-83FD-4979-BF80-99EF33307177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D8E8-7D29-4953-AA97-D13EC477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50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2328-83FD-4979-BF80-99EF33307177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D8E8-7D29-4953-AA97-D13EC477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838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2328-83FD-4979-BF80-99EF33307177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D8E8-7D29-4953-AA97-D13EC477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299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2328-83FD-4979-BF80-99EF33307177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D8E8-7D29-4953-AA97-D13EC477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53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2328-83FD-4979-BF80-99EF33307177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D8E8-7D29-4953-AA97-D13EC477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365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2328-83FD-4979-BF80-99EF33307177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D8E8-7D29-4953-AA97-D13EC477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306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2328-83FD-4979-BF80-99EF33307177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9D8E8-7D29-4953-AA97-D13EC477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19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C2328-83FD-4979-BF80-99EF33307177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9D8E8-7D29-4953-AA97-D13EC477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738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Применение </a:t>
            </a:r>
            <a:r>
              <a:rPr lang="en-US" dirty="0"/>
              <a:t>QR</a:t>
            </a:r>
            <a:r>
              <a:rPr lang="ru-RU" dirty="0"/>
              <a:t>-кодов в работе педагога дополнительного </a:t>
            </a:r>
            <a:r>
              <a:rPr lang="ru-RU" dirty="0" smtClean="0"/>
              <a:t>образования по оригами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886200"/>
            <a:ext cx="6768752" cy="1752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Методист, педагог дополнительного образования ГБУ </a:t>
            </a:r>
            <a:r>
              <a:rPr lang="ru-RU" sz="2400" dirty="0"/>
              <a:t>ДО </a:t>
            </a:r>
            <a:r>
              <a:rPr lang="ru-RU" sz="2400" dirty="0" smtClean="0"/>
              <a:t>Дома </a:t>
            </a:r>
            <a:r>
              <a:rPr lang="ru-RU" sz="2400" dirty="0"/>
              <a:t>детского творчества «Олимп» Выборгского района Санкт-Петербурга</a:t>
            </a:r>
          </a:p>
          <a:p>
            <a:r>
              <a:rPr lang="ru-RU" sz="2400" dirty="0" err="1" smtClean="0"/>
              <a:t>Бармышева</a:t>
            </a:r>
            <a:r>
              <a:rPr lang="ru-RU" sz="2400" dirty="0" smtClean="0"/>
              <a:t> Мария Александровна</a:t>
            </a:r>
          </a:p>
        </p:txBody>
      </p:sp>
    </p:spTree>
    <p:extLst>
      <p:ext uri="{BB962C8B-B14F-4D97-AF65-F5344CB8AC3E}">
        <p14:creationId xmlns:p14="http://schemas.microsoft.com/office/powerpoint/2010/main" val="296628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52754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Применение </a:t>
            </a:r>
            <a:r>
              <a:rPr lang="en-US" dirty="0" smtClean="0"/>
              <a:t>QR</a:t>
            </a:r>
            <a:r>
              <a:rPr lang="ru-RU" dirty="0" smtClean="0"/>
              <a:t>-кодов в образовании 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323528" y="1195754"/>
            <a:ext cx="2651075" cy="5328591"/>
            <a:chOff x="1019" y="0"/>
            <a:chExt cx="2651075" cy="5328591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1019" y="0"/>
              <a:ext cx="2651075" cy="532859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Скругленный прямоугольник 4"/>
            <p:cNvSpPr/>
            <p:nvPr/>
          </p:nvSpPr>
          <p:spPr>
            <a:xfrm>
              <a:off x="1019" y="0"/>
              <a:ext cx="2651075" cy="1598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300" kern="1200" dirty="0" smtClean="0"/>
                <a:t>Учебная деятельность</a:t>
              </a:r>
              <a:endParaRPr lang="ru-RU" sz="3300" kern="1200" dirty="0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588636" y="2795339"/>
            <a:ext cx="2120860" cy="616443"/>
            <a:chOff x="266127" y="1599585"/>
            <a:chExt cx="2120860" cy="616443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266127" y="1599585"/>
              <a:ext cx="2120860" cy="61644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6"/>
            <p:cNvSpPr/>
            <p:nvPr/>
          </p:nvSpPr>
          <p:spPr>
            <a:xfrm>
              <a:off x="284182" y="1617640"/>
              <a:ext cx="2084750" cy="5803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26670" rIns="35560" bIns="2667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/>
                <a:t>Каталоги</a:t>
              </a:r>
              <a:endParaRPr lang="ru-RU" sz="1400" kern="1200" dirty="0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588636" y="3506620"/>
            <a:ext cx="2120860" cy="616443"/>
            <a:chOff x="266127" y="2310866"/>
            <a:chExt cx="2120860" cy="616443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266127" y="2310866"/>
              <a:ext cx="2120860" cy="61644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8"/>
            <p:cNvSpPr/>
            <p:nvPr/>
          </p:nvSpPr>
          <p:spPr>
            <a:xfrm>
              <a:off x="284182" y="2328921"/>
              <a:ext cx="2084750" cy="5803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26670" rIns="35560" bIns="2667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/>
                <a:t>Справочные материалы</a:t>
              </a: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588636" y="4217902"/>
            <a:ext cx="2120860" cy="616443"/>
            <a:chOff x="266127" y="3022148"/>
            <a:chExt cx="2120860" cy="616443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266127" y="3022148"/>
              <a:ext cx="2120860" cy="61644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10"/>
            <p:cNvSpPr/>
            <p:nvPr/>
          </p:nvSpPr>
          <p:spPr>
            <a:xfrm>
              <a:off x="284182" y="3040203"/>
              <a:ext cx="2084750" cy="5803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26670" rIns="35560" bIns="2667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/>
                <a:t>Развитие интереса к справочным материалам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88636" y="4929183"/>
            <a:ext cx="2120860" cy="616443"/>
            <a:chOff x="266127" y="3733429"/>
            <a:chExt cx="2120860" cy="616443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266127" y="3733429"/>
              <a:ext cx="2120860" cy="61644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12"/>
            <p:cNvSpPr/>
            <p:nvPr/>
          </p:nvSpPr>
          <p:spPr>
            <a:xfrm>
              <a:off x="284182" y="3751484"/>
              <a:ext cx="2084750" cy="5803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26670" rIns="35560" bIns="2667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/>
                <a:t>Подсказки, ответы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588636" y="5640464"/>
            <a:ext cx="2120860" cy="616443"/>
            <a:chOff x="266127" y="4444710"/>
            <a:chExt cx="2120860" cy="616443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266127" y="4444710"/>
              <a:ext cx="2120860" cy="61644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14"/>
            <p:cNvSpPr/>
            <p:nvPr/>
          </p:nvSpPr>
          <p:spPr>
            <a:xfrm>
              <a:off x="284182" y="4462765"/>
              <a:ext cx="2084750" cy="5803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26670" rIns="35560" bIns="2667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/>
                <a:t>Развитие внимания</a:t>
              </a:r>
              <a:endParaRPr lang="ru-RU" sz="1400" kern="1200" dirty="0"/>
            </a:p>
          </p:txBody>
        </p:sp>
      </p:grpSp>
      <p:pic>
        <p:nvPicPr>
          <p:cNvPr id="22" name="Picture 4" descr="https://novostinet.com/uploads/posts/qr-biblioteka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1252" y="1980636"/>
            <a:ext cx="5313196" cy="353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33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Применение </a:t>
            </a:r>
            <a:r>
              <a:rPr lang="en-US" dirty="0" smtClean="0"/>
              <a:t>QR</a:t>
            </a:r>
            <a:r>
              <a:rPr lang="ru-RU" dirty="0"/>
              <a:t>-кодов в образовании</a:t>
            </a:r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251519" y="1395609"/>
            <a:ext cx="2651076" cy="5328591"/>
            <a:chOff x="5700831" y="-35168"/>
            <a:chExt cx="2651076" cy="5328591"/>
          </a:xfrm>
        </p:grpSpPr>
        <p:sp>
          <p:nvSpPr>
            <p:cNvPr id="31" name="Скругленный прямоугольник 30"/>
            <p:cNvSpPr/>
            <p:nvPr/>
          </p:nvSpPr>
          <p:spPr>
            <a:xfrm>
              <a:off x="5700831" y="-35168"/>
              <a:ext cx="2651075" cy="532859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Скругленный прямоугольник 4"/>
            <p:cNvSpPr/>
            <p:nvPr/>
          </p:nvSpPr>
          <p:spPr>
            <a:xfrm>
              <a:off x="5700832" y="0"/>
              <a:ext cx="2651075" cy="1598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300" kern="1200" dirty="0" smtClean="0"/>
                <a:t>Организация пространства</a:t>
              </a:r>
              <a:endParaRPr lang="ru-RU" sz="3300" kern="1200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516628" y="3032606"/>
            <a:ext cx="2120860" cy="436330"/>
            <a:chOff x="5965940" y="1601829"/>
            <a:chExt cx="2120860" cy="436330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5965940" y="1601829"/>
              <a:ext cx="2120860" cy="43633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Скругленный прямоугольник 6"/>
            <p:cNvSpPr/>
            <p:nvPr/>
          </p:nvSpPr>
          <p:spPr>
            <a:xfrm>
              <a:off x="5978720" y="1614609"/>
              <a:ext cx="2095300" cy="4107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26670" rIns="35560" bIns="2667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Система хранения</a:t>
              </a:r>
              <a:endParaRPr lang="ru-RU" kern="1200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16628" y="3536065"/>
            <a:ext cx="2120860" cy="436330"/>
            <a:chOff x="5965940" y="2105288"/>
            <a:chExt cx="2120860" cy="436330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5965940" y="2105288"/>
              <a:ext cx="2120860" cy="43633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Скругленный прямоугольник 8"/>
            <p:cNvSpPr/>
            <p:nvPr/>
          </p:nvSpPr>
          <p:spPr>
            <a:xfrm>
              <a:off x="5978720" y="2118068"/>
              <a:ext cx="2095300" cy="4107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26670" rIns="35560" bIns="2667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Указатели перемещения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516628" y="4039523"/>
            <a:ext cx="2120860" cy="436330"/>
            <a:chOff x="5965940" y="2608746"/>
            <a:chExt cx="2120860" cy="436330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5965940" y="2608746"/>
              <a:ext cx="2120860" cy="43633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Скругленный прямоугольник 10"/>
            <p:cNvSpPr/>
            <p:nvPr/>
          </p:nvSpPr>
          <p:spPr>
            <a:xfrm>
              <a:off x="5978720" y="2621526"/>
              <a:ext cx="2095300" cy="4107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26670" rIns="35560" bIns="2667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Режим работы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16628" y="4542981"/>
            <a:ext cx="2120860" cy="436330"/>
            <a:chOff x="5965940" y="3112204"/>
            <a:chExt cx="2120860" cy="436330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5965940" y="3112204"/>
              <a:ext cx="2120860" cy="43633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Скругленный прямоугольник 12"/>
            <p:cNvSpPr/>
            <p:nvPr/>
          </p:nvSpPr>
          <p:spPr>
            <a:xfrm>
              <a:off x="5978720" y="3124984"/>
              <a:ext cx="2095300" cy="4107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26670" rIns="35560" bIns="2667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Информация на сайте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16628" y="5046440"/>
            <a:ext cx="2120860" cy="436330"/>
            <a:chOff x="5965940" y="3615663"/>
            <a:chExt cx="2120860" cy="436330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5965940" y="3615663"/>
              <a:ext cx="2120860" cy="43633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14"/>
            <p:cNvSpPr/>
            <p:nvPr/>
          </p:nvSpPr>
          <p:spPr>
            <a:xfrm>
              <a:off x="5978720" y="3628443"/>
              <a:ext cx="2095300" cy="4107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26670" rIns="35560" bIns="2667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Объявления</a:t>
              </a: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516628" y="5549898"/>
            <a:ext cx="2120860" cy="436330"/>
            <a:chOff x="5965940" y="4119121"/>
            <a:chExt cx="2120860" cy="436330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5965940" y="4119121"/>
              <a:ext cx="2120860" cy="43633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Скругленный прямоугольник 16"/>
            <p:cNvSpPr/>
            <p:nvPr/>
          </p:nvSpPr>
          <p:spPr>
            <a:xfrm>
              <a:off x="5978720" y="4131901"/>
              <a:ext cx="2095300" cy="4107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26670" rIns="35560" bIns="2667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Визитки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516628" y="6053356"/>
            <a:ext cx="2120860" cy="436330"/>
            <a:chOff x="5965940" y="4622579"/>
            <a:chExt cx="2120860" cy="436330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965940" y="4622579"/>
              <a:ext cx="2120860" cy="43633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кругленный прямоугольник 18"/>
            <p:cNvSpPr/>
            <p:nvPr/>
          </p:nvSpPr>
          <p:spPr>
            <a:xfrm>
              <a:off x="5978720" y="4635359"/>
              <a:ext cx="2095300" cy="4107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26670" rIns="35560" bIns="2667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Реклама</a:t>
              </a:r>
              <a:endParaRPr lang="ru-RU" kern="1200" dirty="0"/>
            </a:p>
          </p:txBody>
        </p:sp>
      </p:grpSp>
      <p:pic>
        <p:nvPicPr>
          <p:cNvPr id="7170" name="Picture 2" descr="https://ds02.infourok.ru/uploads/ex/10e3/0006eeb2-e15d035d/hello_html_m136ef91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7318" b="10381"/>
          <a:stretch/>
        </p:blipFill>
        <p:spPr bwMode="auto">
          <a:xfrm>
            <a:off x="3139870" y="1476138"/>
            <a:ext cx="1972009" cy="2430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www.maam.ru/upload/blogs/detsad-302629-142907740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258" b="34476"/>
          <a:stretch/>
        </p:blipFill>
        <p:spPr bwMode="auto">
          <a:xfrm>
            <a:off x="4788024" y="4045725"/>
            <a:ext cx="4123098" cy="265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71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52754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Применение </a:t>
            </a:r>
            <a:r>
              <a:rPr lang="en-US" dirty="0" smtClean="0"/>
              <a:t>QR</a:t>
            </a:r>
            <a:r>
              <a:rPr lang="ru-RU" dirty="0" smtClean="0"/>
              <a:t>-кодов в образовании </a:t>
            </a:r>
            <a:endParaRPr lang="ru-RU" dirty="0"/>
          </a:p>
        </p:txBody>
      </p:sp>
      <p:sp>
        <p:nvSpPr>
          <p:cNvPr id="11" name="Скругленный прямоугольник 14"/>
          <p:cNvSpPr/>
          <p:nvPr/>
        </p:nvSpPr>
        <p:spPr>
          <a:xfrm>
            <a:off x="606691" y="5658519"/>
            <a:ext cx="2084750" cy="58033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5560" tIns="26670" rIns="35560" bIns="2667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kern="1200" dirty="0" smtClean="0"/>
              <a:t>Развитие </a:t>
            </a:r>
            <a:r>
              <a:rPr lang="ru-RU" sz="1400" kern="1200" dirty="0" err="1" smtClean="0"/>
              <a:t>внимния</a:t>
            </a:r>
            <a:endParaRPr lang="ru-RU" sz="1400" kern="1200" dirty="0"/>
          </a:p>
        </p:txBody>
      </p:sp>
      <p:grpSp>
        <p:nvGrpSpPr>
          <p:cNvPr id="23" name="Группа 22"/>
          <p:cNvGrpSpPr/>
          <p:nvPr/>
        </p:nvGrpSpPr>
        <p:grpSpPr>
          <a:xfrm>
            <a:off x="323528" y="1195754"/>
            <a:ext cx="2651075" cy="5328591"/>
            <a:chOff x="2850926" y="0"/>
            <a:chExt cx="2651075" cy="5328591"/>
          </a:xfrm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2850926" y="0"/>
              <a:ext cx="2651075" cy="532859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Скругленный прямоугольник 4"/>
            <p:cNvSpPr/>
            <p:nvPr/>
          </p:nvSpPr>
          <p:spPr>
            <a:xfrm>
              <a:off x="2850926" y="0"/>
              <a:ext cx="2651075" cy="1598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300" kern="1200" dirty="0" smtClean="0"/>
                <a:t>Игровая деятельность</a:t>
              </a:r>
              <a:endParaRPr lang="ru-RU" sz="3300" kern="1200" dirty="0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588635" y="2794786"/>
            <a:ext cx="2120860" cy="1046854"/>
            <a:chOff x="3116033" y="1599032"/>
            <a:chExt cx="2120860" cy="1046854"/>
          </a:xfrm>
        </p:grpSpPr>
        <p:sp>
          <p:nvSpPr>
            <p:cNvPr id="31" name="Скругленный прямоугольник 30"/>
            <p:cNvSpPr/>
            <p:nvPr/>
          </p:nvSpPr>
          <p:spPr>
            <a:xfrm>
              <a:off x="3116033" y="1599032"/>
              <a:ext cx="2120860" cy="104685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Скругленный прямоугольник 6"/>
            <p:cNvSpPr/>
            <p:nvPr/>
          </p:nvSpPr>
          <p:spPr>
            <a:xfrm>
              <a:off x="3146694" y="1629693"/>
              <a:ext cx="2059538" cy="9855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26670" rIns="35560" bIns="2667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Организация игр типа </a:t>
              </a:r>
              <a:r>
                <a:rPr lang="ru-RU" sz="2400" kern="1200" dirty="0" err="1" smtClean="0"/>
                <a:t>Qwest</a:t>
              </a:r>
              <a:endParaRPr lang="ru-RU" sz="2400" kern="1200" dirty="0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588635" y="4002696"/>
            <a:ext cx="2120860" cy="1046854"/>
            <a:chOff x="3116033" y="2806942"/>
            <a:chExt cx="2120860" cy="1046854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3116033" y="2806942"/>
              <a:ext cx="2120860" cy="104685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Скругленный прямоугольник 8"/>
            <p:cNvSpPr/>
            <p:nvPr/>
          </p:nvSpPr>
          <p:spPr>
            <a:xfrm>
              <a:off x="3146694" y="2837603"/>
              <a:ext cx="2059538" cy="9855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26670" rIns="35560" bIns="2667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Система подсказок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88635" y="5210606"/>
            <a:ext cx="2120860" cy="1046854"/>
            <a:chOff x="3116033" y="4014852"/>
            <a:chExt cx="2120860" cy="1046854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3116033" y="4014852"/>
              <a:ext cx="2120860" cy="104685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Скругленный прямоугольник 10"/>
            <p:cNvSpPr/>
            <p:nvPr/>
          </p:nvSpPr>
          <p:spPr>
            <a:xfrm>
              <a:off x="3146694" y="4045513"/>
              <a:ext cx="2059538" cy="9855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26670" rIns="35560" bIns="2667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Указатели направления</a:t>
              </a:r>
              <a:endParaRPr lang="ru-RU" sz="2400" kern="1200" dirty="0"/>
            </a:p>
          </p:txBody>
        </p:sp>
      </p:grp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862" t="20924" r="33192" b="18681"/>
          <a:stretch/>
        </p:blipFill>
        <p:spPr bwMode="auto">
          <a:xfrm>
            <a:off x="5292080" y="1172885"/>
            <a:ext cx="3470102" cy="2681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 descr="Внеклассное мероприятие. Игра-квест по QR кодам «Поиск сокровищ» для 4 класс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104991"/>
            <a:ext cx="4320480" cy="2439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79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52754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Применение </a:t>
            </a:r>
            <a:r>
              <a:rPr lang="en-US" dirty="0" smtClean="0"/>
              <a:t>QR</a:t>
            </a:r>
            <a:r>
              <a:rPr lang="ru-RU" dirty="0" smtClean="0"/>
              <a:t>-кодов в образовании </a:t>
            </a:r>
            <a:endParaRPr lang="ru-RU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323528" y="1208003"/>
            <a:ext cx="2651075" cy="5328591"/>
            <a:chOff x="1019" y="0"/>
            <a:chExt cx="2651075" cy="5328591"/>
          </a:xfrm>
        </p:grpSpPr>
        <p:sp>
          <p:nvSpPr>
            <p:cNvPr id="44" name="Скругленный прямоугольник 43"/>
            <p:cNvSpPr/>
            <p:nvPr/>
          </p:nvSpPr>
          <p:spPr>
            <a:xfrm>
              <a:off x="1019" y="0"/>
              <a:ext cx="2651075" cy="532859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5" name="Скругленный прямоугольник 4"/>
            <p:cNvSpPr/>
            <p:nvPr/>
          </p:nvSpPr>
          <p:spPr>
            <a:xfrm>
              <a:off x="1019" y="0"/>
              <a:ext cx="2651075" cy="1598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kern="1200" dirty="0" smtClean="0"/>
                <a:t>Проектная деятельность</a:t>
              </a:r>
              <a:endParaRPr lang="ru-RU" sz="2800" kern="1200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88636" y="2807588"/>
            <a:ext cx="2120860" cy="616443"/>
            <a:chOff x="266127" y="1599585"/>
            <a:chExt cx="2120860" cy="616443"/>
          </a:xfrm>
        </p:grpSpPr>
        <p:sp>
          <p:nvSpPr>
            <p:cNvPr id="42" name="Скругленный прямоугольник 41"/>
            <p:cNvSpPr/>
            <p:nvPr/>
          </p:nvSpPr>
          <p:spPr>
            <a:xfrm>
              <a:off x="266127" y="1599585"/>
              <a:ext cx="2120860" cy="61644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Скругленный прямоугольник 6"/>
            <p:cNvSpPr/>
            <p:nvPr/>
          </p:nvSpPr>
          <p:spPr>
            <a:xfrm>
              <a:off x="284182" y="1617640"/>
              <a:ext cx="2084750" cy="5803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2860" rIns="30480" bIns="2286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Подписи к творческим работам</a:t>
              </a:r>
              <a:endParaRPr lang="ru-RU" kern="1200" dirty="0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588636" y="3518869"/>
            <a:ext cx="2120860" cy="616443"/>
            <a:chOff x="266127" y="2310866"/>
            <a:chExt cx="2120860" cy="616443"/>
          </a:xfrm>
        </p:grpSpPr>
        <p:sp>
          <p:nvSpPr>
            <p:cNvPr id="40" name="Скругленный прямоугольник 39"/>
            <p:cNvSpPr/>
            <p:nvPr/>
          </p:nvSpPr>
          <p:spPr>
            <a:xfrm>
              <a:off x="266127" y="2310866"/>
              <a:ext cx="2120860" cy="61644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Скругленный прямоугольник 8"/>
            <p:cNvSpPr/>
            <p:nvPr/>
          </p:nvSpPr>
          <p:spPr>
            <a:xfrm>
              <a:off x="284182" y="2328921"/>
              <a:ext cx="2084750" cy="5803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2860" rIns="30480" bIns="2286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Записная книжка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88636" y="4230151"/>
            <a:ext cx="2120860" cy="616443"/>
            <a:chOff x="266127" y="3022148"/>
            <a:chExt cx="2120860" cy="616443"/>
          </a:xfrm>
        </p:grpSpPr>
        <p:sp>
          <p:nvSpPr>
            <p:cNvPr id="38" name="Скругленный прямоугольник 37"/>
            <p:cNvSpPr/>
            <p:nvPr/>
          </p:nvSpPr>
          <p:spPr>
            <a:xfrm>
              <a:off x="266127" y="3022148"/>
              <a:ext cx="2120860" cy="61644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Скругленный прямоугольник 10"/>
            <p:cNvSpPr/>
            <p:nvPr/>
          </p:nvSpPr>
          <p:spPr>
            <a:xfrm>
              <a:off x="284182" y="3040203"/>
              <a:ext cx="2084750" cy="5803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2860" rIns="30480" bIns="2286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Составление каталогов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588636" y="4941432"/>
            <a:ext cx="2120860" cy="616443"/>
            <a:chOff x="266127" y="3733429"/>
            <a:chExt cx="2120860" cy="616443"/>
          </a:xfrm>
        </p:grpSpPr>
        <p:sp>
          <p:nvSpPr>
            <p:cNvPr id="36" name="Скругленный прямоугольник 35"/>
            <p:cNvSpPr/>
            <p:nvPr/>
          </p:nvSpPr>
          <p:spPr>
            <a:xfrm>
              <a:off x="266127" y="3733429"/>
              <a:ext cx="2120860" cy="61644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Скругленный прямоугольник 12"/>
            <p:cNvSpPr/>
            <p:nvPr/>
          </p:nvSpPr>
          <p:spPr>
            <a:xfrm>
              <a:off x="284182" y="3751484"/>
              <a:ext cx="2084750" cy="5803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2860" rIns="30480" bIns="2286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Анонсы мероприятий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588636" y="5652713"/>
            <a:ext cx="2120860" cy="616443"/>
            <a:chOff x="266127" y="4444710"/>
            <a:chExt cx="2120860" cy="616443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266127" y="4444710"/>
              <a:ext cx="2120860" cy="61644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Скругленный прямоугольник 14"/>
            <p:cNvSpPr/>
            <p:nvPr/>
          </p:nvSpPr>
          <p:spPr>
            <a:xfrm>
              <a:off x="284182" y="4462765"/>
              <a:ext cx="2084750" cy="5803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2860" rIns="30480" bIns="2286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/>
                <a:t>Ссылки на коллективные пространства для организации работы</a:t>
              </a:r>
            </a:p>
          </p:txBody>
        </p:sp>
      </p:grpSp>
      <p:pic>
        <p:nvPicPr>
          <p:cNvPr id="12290" name="Picture 2" descr="https://samopoznanie.ru/avatars/objects/7-3666_1_6.jpg?1519889029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1715" b="50000"/>
          <a:stretch/>
        </p:blipFill>
        <p:spPr bwMode="auto">
          <a:xfrm>
            <a:off x="3169571" y="982704"/>
            <a:ext cx="3858757" cy="199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6" descr="https://3.bp.blogspot.com/-nPLD6PeVQoE/Vq8YWNRCpDI/AAAAAAAABmA/S5YyzN8X7ks/s1600/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4794" y="3218219"/>
            <a:ext cx="3767586" cy="331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767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52754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Применение </a:t>
            </a:r>
            <a:r>
              <a:rPr lang="en-US" dirty="0" smtClean="0"/>
              <a:t>QR</a:t>
            </a:r>
            <a:r>
              <a:rPr lang="ru-RU" dirty="0" smtClean="0"/>
              <a:t>-кодов в образовании </a:t>
            </a:r>
            <a:endParaRPr lang="ru-RU" dirty="0"/>
          </a:p>
        </p:txBody>
      </p:sp>
      <p:grpSp>
        <p:nvGrpSpPr>
          <p:cNvPr id="23" name="Группа 22"/>
          <p:cNvGrpSpPr/>
          <p:nvPr/>
        </p:nvGrpSpPr>
        <p:grpSpPr>
          <a:xfrm>
            <a:off x="395536" y="1195754"/>
            <a:ext cx="2651075" cy="5328591"/>
            <a:chOff x="2850926" y="0"/>
            <a:chExt cx="2651075" cy="5328591"/>
          </a:xfrm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2850926" y="0"/>
              <a:ext cx="2651075" cy="532859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Скругленный прямоугольник 4"/>
            <p:cNvSpPr/>
            <p:nvPr/>
          </p:nvSpPr>
          <p:spPr>
            <a:xfrm>
              <a:off x="2850926" y="0"/>
              <a:ext cx="2651075" cy="1598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kern="1200" dirty="0" smtClean="0"/>
                <a:t>Внеурочная</a:t>
              </a:r>
            </a:p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kern="1200" dirty="0" smtClean="0"/>
                <a:t>деятельность</a:t>
              </a:r>
              <a:endParaRPr lang="ru-RU" sz="2800" kern="1200" dirty="0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660643" y="2794786"/>
            <a:ext cx="2120860" cy="1046854"/>
            <a:chOff x="3116033" y="1599032"/>
            <a:chExt cx="2120860" cy="1046854"/>
          </a:xfrm>
        </p:grpSpPr>
        <p:sp>
          <p:nvSpPr>
            <p:cNvPr id="31" name="Скругленный прямоугольник 30"/>
            <p:cNvSpPr/>
            <p:nvPr/>
          </p:nvSpPr>
          <p:spPr>
            <a:xfrm>
              <a:off x="3116033" y="1599032"/>
              <a:ext cx="2120860" cy="104685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Скругленный прямоугольник 6"/>
            <p:cNvSpPr/>
            <p:nvPr/>
          </p:nvSpPr>
          <p:spPr>
            <a:xfrm>
              <a:off x="3146694" y="1629693"/>
              <a:ext cx="2059538" cy="9855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2860" rIns="30480" bIns="2286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Тестовые задания</a:t>
              </a:r>
              <a:endParaRPr lang="ru-RU" sz="2400" kern="1200" dirty="0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660643" y="4002696"/>
            <a:ext cx="2120860" cy="1046854"/>
            <a:chOff x="3116033" y="2806942"/>
            <a:chExt cx="2120860" cy="1046854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3116033" y="2806942"/>
              <a:ext cx="2120860" cy="104685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Скругленный прямоугольник 8"/>
            <p:cNvSpPr/>
            <p:nvPr/>
          </p:nvSpPr>
          <p:spPr>
            <a:xfrm>
              <a:off x="3146694" y="2837603"/>
              <a:ext cx="2059538" cy="9855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2860" rIns="30480" bIns="2286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Творческие вопросы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660643" y="5210606"/>
            <a:ext cx="2120860" cy="1046854"/>
            <a:chOff x="3116033" y="4014852"/>
            <a:chExt cx="2120860" cy="1046854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3116033" y="4014852"/>
              <a:ext cx="2120860" cy="104685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Скругленный прямоугольник 10"/>
            <p:cNvSpPr/>
            <p:nvPr/>
          </p:nvSpPr>
          <p:spPr>
            <a:xfrm>
              <a:off x="3146694" y="4045513"/>
              <a:ext cx="2059538" cy="9855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2860" rIns="30480" bIns="2286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/>
                <a:t> </a:t>
              </a:r>
              <a:r>
                <a:rPr lang="ru-RU" sz="2400" kern="1200" dirty="0" smtClean="0"/>
                <a:t>Проведение конкурсов, викторин</a:t>
              </a:r>
            </a:p>
          </p:txBody>
        </p:sp>
      </p:grpSp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059" t="13021" r="31039" b="30972"/>
          <a:stretch/>
        </p:blipFill>
        <p:spPr bwMode="auto">
          <a:xfrm>
            <a:off x="4782294" y="3937769"/>
            <a:ext cx="4382988" cy="2822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174" t="13802" r="29063" b="31297"/>
          <a:stretch/>
        </p:blipFill>
        <p:spPr bwMode="auto">
          <a:xfrm>
            <a:off x="3046611" y="1145803"/>
            <a:ext cx="4591643" cy="2791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239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52754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Применение </a:t>
            </a:r>
            <a:r>
              <a:rPr lang="en-US" dirty="0" smtClean="0"/>
              <a:t>QR</a:t>
            </a:r>
            <a:r>
              <a:rPr lang="ru-RU" dirty="0" smtClean="0"/>
              <a:t>-кодов в образовании 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323528" y="1208003"/>
            <a:ext cx="2651075" cy="5328591"/>
            <a:chOff x="5700832" y="0"/>
            <a:chExt cx="2651075" cy="5328591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700832" y="0"/>
              <a:ext cx="2651075" cy="532859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Скругленный прямоугольник 4"/>
            <p:cNvSpPr/>
            <p:nvPr/>
          </p:nvSpPr>
          <p:spPr>
            <a:xfrm>
              <a:off x="5700832" y="0"/>
              <a:ext cx="2651075" cy="1598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kern="1200" dirty="0" smtClean="0"/>
                <a:t>Воспитательная работа, музейное дело</a:t>
              </a:r>
              <a:endParaRPr lang="ru-RU" sz="2800" kern="1200" dirty="0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588636" y="2806710"/>
            <a:ext cx="2120860" cy="776262"/>
            <a:chOff x="5965940" y="1598707"/>
            <a:chExt cx="2120860" cy="776262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5965940" y="1598707"/>
              <a:ext cx="2120860" cy="77626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6"/>
            <p:cNvSpPr/>
            <p:nvPr/>
          </p:nvSpPr>
          <p:spPr>
            <a:xfrm>
              <a:off x="5988676" y="1621443"/>
              <a:ext cx="2075388" cy="7307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2860" rIns="30480" bIns="2286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Информация об объекте</a:t>
              </a:r>
              <a:endParaRPr lang="ru-RU" sz="2400" kern="1200" dirty="0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588636" y="3702398"/>
            <a:ext cx="2120860" cy="776262"/>
            <a:chOff x="5965940" y="2494395"/>
            <a:chExt cx="2120860" cy="776262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5965940" y="2494395"/>
              <a:ext cx="2120860" cy="77626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8"/>
            <p:cNvSpPr/>
            <p:nvPr/>
          </p:nvSpPr>
          <p:spPr>
            <a:xfrm>
              <a:off x="5988676" y="2517131"/>
              <a:ext cx="2075388" cy="7307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2860" rIns="30480" bIns="2286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err="1" smtClean="0"/>
                <a:t>Прокладыва-ние</a:t>
              </a:r>
              <a:r>
                <a:rPr lang="ru-RU" sz="2400" kern="1200" dirty="0" smtClean="0"/>
                <a:t> маршрута</a:t>
              </a: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588636" y="4598085"/>
            <a:ext cx="2120860" cy="776262"/>
            <a:chOff x="5965940" y="3390082"/>
            <a:chExt cx="2120860" cy="77626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965940" y="3390082"/>
              <a:ext cx="2120860" cy="77626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10"/>
            <p:cNvSpPr/>
            <p:nvPr/>
          </p:nvSpPr>
          <p:spPr>
            <a:xfrm>
              <a:off x="5988676" y="3412818"/>
              <a:ext cx="2075388" cy="7307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2860" rIns="30480" bIns="2286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Виртуальные путешествия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88636" y="5493772"/>
            <a:ext cx="2120860" cy="776262"/>
            <a:chOff x="5965940" y="4285769"/>
            <a:chExt cx="2120860" cy="776262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5965940" y="4285769"/>
              <a:ext cx="2120860" cy="77626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12"/>
            <p:cNvSpPr/>
            <p:nvPr/>
          </p:nvSpPr>
          <p:spPr>
            <a:xfrm>
              <a:off x="5988676" y="4308505"/>
              <a:ext cx="2075388" cy="7307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2860" rIns="30480" bIns="2286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Организация выставок</a:t>
              </a:r>
            </a:p>
          </p:txBody>
        </p:sp>
      </p:grpSp>
      <p:sp>
        <p:nvSpPr>
          <p:cNvPr id="2" name="AutoShape 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6" name="Picture 6" descr="http://altairegion22.ru/upload/medialibrary/ca1/001_b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208003"/>
            <a:ext cx="3859699" cy="289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s://static.tildacdn.com/tild3435-3937-4363-b834-653030663664/aBYAY3RRND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766274"/>
            <a:ext cx="4036901" cy="268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0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4896544" cy="1143000"/>
          </a:xfrm>
        </p:spPr>
        <p:txBody>
          <a:bodyPr/>
          <a:lstStyle/>
          <a:p>
            <a:r>
              <a:rPr lang="en-US" dirty="0" smtClean="0"/>
              <a:t>QR</a:t>
            </a:r>
            <a:r>
              <a:rPr lang="ru-RU" dirty="0" smtClean="0"/>
              <a:t>-коды и оригами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6273" y="116632"/>
            <a:ext cx="3743325" cy="665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17956844"/>
              </p:ext>
            </p:extLst>
          </p:nvPr>
        </p:nvGraphicFramePr>
        <p:xfrm>
          <a:off x="323528" y="1340768"/>
          <a:ext cx="460851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4491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</a:t>
            </a:r>
            <a:r>
              <a:rPr lang="en-US" dirty="0" smtClean="0"/>
              <a:t>QR-</a:t>
            </a:r>
            <a:r>
              <a:rPr lang="ru-RU" dirty="0" smtClean="0"/>
              <a:t>код?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51920" y="1725347"/>
            <a:ext cx="50234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Аббревиатура QR (от </a:t>
            </a:r>
            <a:r>
              <a:rPr lang="ru-RU" sz="2400" dirty="0" err="1" smtClean="0"/>
              <a:t>анг</a:t>
            </a:r>
            <a:r>
              <a:rPr lang="ru-RU" sz="2400" dirty="0" smtClean="0"/>
              <a:t>. </a:t>
            </a:r>
            <a:r>
              <a:rPr lang="ru-RU" sz="2400" i="1" dirty="0" err="1" smtClean="0"/>
              <a:t>quick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response</a:t>
            </a:r>
            <a:r>
              <a:rPr lang="ru-RU" sz="2400" dirty="0" smtClean="0"/>
              <a:t>) означает «быстрый отклик». 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 smtClean="0"/>
              <a:t>Это двухмерный штрих-код (матричный код), который разработала японская компания «</a:t>
            </a:r>
            <a:r>
              <a:rPr lang="ru-RU" sz="2400" dirty="0" err="1" smtClean="0"/>
              <a:t>Denso</a:t>
            </a:r>
            <a:r>
              <a:rPr lang="ru-RU" sz="2400" dirty="0" smtClean="0"/>
              <a:t> </a:t>
            </a:r>
            <a:r>
              <a:rPr lang="ru-RU" sz="2400" dirty="0" err="1" smtClean="0"/>
              <a:t>Wave</a:t>
            </a:r>
            <a:r>
              <a:rPr lang="ru-RU" sz="2400" dirty="0" smtClean="0"/>
              <a:t>» в 1994 г. </a:t>
            </a:r>
          </a:p>
          <a:p>
            <a:pPr algn="just"/>
            <a:endParaRPr lang="ru-RU" sz="2800" dirty="0"/>
          </a:p>
        </p:txBody>
      </p:sp>
      <p:pic>
        <p:nvPicPr>
          <p:cNvPr id="1026" name="Picture 2" descr="http://qrcoder.ru/code/?QR-%EA%EE%E4+-+%FD%F2%EE+%E4%E2%F3%F5%EC%E5%F0%ED%FB%E9+%F8%F2%F0%E8%F5-%EA%EE%E4+%28%EC%E0%F2%F0%E8%F7%ED%FB%E9+%EA%EE%E4%29%2C+%EA%EE%F2%EE%F0%FB%E9+%EF%EE%E7%E2%EE%EB%FF%E5%F2+%E1%FB%F1%F2%F0%EE+%EA%EE%E4%E8%F0%EE%E2%E0%F2%FC+%E8+%F1%F7%E8%F2%FB%E2%E0%F2%FC+%E8%ED%F4%EE%F0%EC%E0%F6%E8%FE&amp;10&amp;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98" y="1484784"/>
            <a:ext cx="3616122" cy="3616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844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ru-RU" dirty="0" smtClean="0"/>
              <a:t>Особенности </a:t>
            </a:r>
            <a:r>
              <a:rPr lang="en-US" dirty="0" smtClean="0"/>
              <a:t>QR-</a:t>
            </a:r>
            <a:r>
              <a:rPr lang="ru-RU" dirty="0" smtClean="0"/>
              <a:t>кодов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052736"/>
            <a:ext cx="8856984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QR-коды хранят большие объемы данных при небольшой площади их размещения, имею высокую скорость распознавания и считываются в любом направлении.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 smtClean="0"/>
              <a:t>Он позволяет в одном небольшом квадрате поместить 2953 байта информации:</a:t>
            </a:r>
          </a:p>
          <a:p>
            <a:pPr algn="just"/>
            <a:r>
              <a:rPr lang="ru-RU" sz="2400" dirty="0" smtClean="0"/>
              <a:t>7089 цифр или 4296 букв (около 1-2 страниц текста в формате А4), 1817 иероглифов.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В QR-код можно закодировать любую информацию: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400" dirty="0" smtClean="0"/>
              <a:t>тексты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400" dirty="0" smtClean="0"/>
              <a:t>URL различных сайтов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400" dirty="0" smtClean="0"/>
              <a:t>активные ссылки для скачивания информации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400" dirty="0" smtClean="0"/>
              <a:t>рекламу и т. п.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1" y="4691894"/>
            <a:ext cx="1861334" cy="1861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570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Где применяются </a:t>
            </a:r>
            <a:r>
              <a:rPr lang="en-US" dirty="0" smtClean="0"/>
              <a:t>QR</a:t>
            </a:r>
            <a:r>
              <a:rPr lang="ru-RU" dirty="0" smtClean="0"/>
              <a:t>-коды?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380" y="1052736"/>
            <a:ext cx="91256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С помощью  </a:t>
            </a:r>
            <a:r>
              <a:rPr lang="en-US" sz="2400" dirty="0" smtClean="0"/>
              <a:t>QR</a:t>
            </a:r>
            <a:r>
              <a:rPr lang="ru-RU" sz="2400" dirty="0" smtClean="0"/>
              <a:t>-кода можно:</a:t>
            </a:r>
            <a:endParaRPr lang="en-US" sz="24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400" dirty="0" smtClean="0"/>
              <a:t>считывать информацию с достопримечательностей или памятников;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400" dirty="0" smtClean="0"/>
              <a:t>прочитать информацию о товаре или услуге;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400" dirty="0"/>
              <a:t>п</a:t>
            </a:r>
            <a:r>
              <a:rPr lang="ru-RU" sz="2400" dirty="0" smtClean="0"/>
              <a:t>ередавать информацию о своих контактных данных или, например, ссылку на сайт;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400" dirty="0" smtClean="0"/>
              <a:t>создавать различные каталоги;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в образовании.</a:t>
            </a:r>
          </a:p>
        </p:txBody>
      </p:sp>
      <p:pic>
        <p:nvPicPr>
          <p:cNvPr id="5124" name="Picture 4" descr="http://pl-e.ru/images/a/aa/Qr_%D0%B1%D0%B8%D0%BB%D0%B5%D1%82%D1%8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252057"/>
            <a:ext cx="1872208" cy="249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torghome.com/wp-content/uploads/2011/11/4e7e0ea0d15b6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252058"/>
            <a:ext cx="3168352" cy="2433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decodeit.ru/assets/images/87445.320xp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390"/>
          <a:stretch/>
        </p:blipFill>
        <p:spPr bwMode="auto">
          <a:xfrm>
            <a:off x="5256584" y="4252058"/>
            <a:ext cx="3807929" cy="2417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386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ru-RU" dirty="0" smtClean="0"/>
              <a:t>Кодируем информацию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764704"/>
            <a:ext cx="87849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Заходим на свою почту на диск и создаем там нужный документ или загружаем уже готовый (текст, таблица, </a:t>
            </a:r>
            <a:r>
              <a:rPr lang="ru-RU" sz="3200" dirty="0" smtClean="0"/>
              <a:t>презентация, схема, видео- аудиофайл).</a:t>
            </a:r>
            <a:endParaRPr lang="ru-RU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3" y="2996952"/>
            <a:ext cx="6600732" cy="371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581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ru-RU" dirty="0" smtClean="0"/>
              <a:t>Кодируем информацию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268760"/>
            <a:ext cx="364797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Для того, чтобы </a:t>
            </a:r>
            <a:r>
              <a:rPr lang="ru-RU" sz="3200" dirty="0" smtClean="0"/>
              <a:t>файл </a:t>
            </a:r>
            <a:r>
              <a:rPr lang="ru-RU" sz="3200" dirty="0"/>
              <a:t>стал доступен другим пользователям, включаем доступ по ссылке и копируем эту ссылку.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7488" y="3861048"/>
            <a:ext cx="5135293" cy="2886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7488" y="908720"/>
            <a:ext cx="5135293" cy="2888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800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Кодируем информацию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340768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Находим в поисковой системе любой </a:t>
            </a:r>
            <a:br>
              <a:rPr lang="ru-RU" sz="3200" dirty="0"/>
            </a:br>
            <a:r>
              <a:rPr lang="ru-RU" sz="3200" dirty="0"/>
              <a:t>QR-генератор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618934"/>
            <a:ext cx="6912767" cy="3887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551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Кодируем информацию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1234" y="2838420"/>
            <a:ext cx="6834047" cy="3842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1268760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Вставляем скопированную ссылку в соответствующее поле и нажимаем кнопку «Создать код»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3953" y="4759716"/>
            <a:ext cx="1052681" cy="1052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265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-23609"/>
            <a:ext cx="8229600" cy="1143000"/>
          </a:xfrm>
        </p:spPr>
        <p:txBody>
          <a:bodyPr/>
          <a:lstStyle/>
          <a:p>
            <a:r>
              <a:rPr lang="ru-RU" dirty="0" smtClean="0"/>
              <a:t>Считываем </a:t>
            </a:r>
            <a:r>
              <a:rPr lang="en-US" dirty="0" smtClean="0"/>
              <a:t>QR-</a:t>
            </a:r>
            <a:r>
              <a:rPr lang="ru-RU" dirty="0" smtClean="0"/>
              <a:t>код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85116312"/>
              </p:ext>
            </p:extLst>
          </p:nvPr>
        </p:nvGraphicFramePr>
        <p:xfrm>
          <a:off x="179512" y="1052736"/>
          <a:ext cx="8784976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148" name="Picture 4" descr="http://wiki-sibiriada.ru/images/thumb/d/d2/QR_master_3.jpg/800px-QR_master_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540443"/>
            <a:ext cx="5616624" cy="2344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71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1180</TotalTime>
  <Words>435</Words>
  <Application>Microsoft Office PowerPoint</Application>
  <PresentationFormat>Экран (4:3)</PresentationFormat>
  <Paragraphs>95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Применение QR-кодов в работе педагога дополнительного образования по оригами   </vt:lpstr>
      <vt:lpstr>Что такое QR-код?</vt:lpstr>
      <vt:lpstr>Особенности QR-кодов</vt:lpstr>
      <vt:lpstr>Где применяются QR-коды?</vt:lpstr>
      <vt:lpstr>Кодируем информацию</vt:lpstr>
      <vt:lpstr>Кодируем информацию</vt:lpstr>
      <vt:lpstr>Кодируем информацию</vt:lpstr>
      <vt:lpstr>Кодируем информацию</vt:lpstr>
      <vt:lpstr>Считываем QR-код</vt:lpstr>
      <vt:lpstr>Презентация PowerPoint</vt:lpstr>
      <vt:lpstr>Применение QR-кодов в образовании </vt:lpstr>
      <vt:lpstr>Презентация PowerPoint</vt:lpstr>
      <vt:lpstr>Презентация PowerPoint</vt:lpstr>
      <vt:lpstr>Презентация PowerPoint</vt:lpstr>
      <vt:lpstr>Презентация PowerPoint</vt:lpstr>
      <vt:lpstr>QR-коды и оригами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QR-кодов в работе педагога дополнительного образования</dc:title>
  <dc:creator>Customer</dc:creator>
  <cp:lastModifiedBy>Customer</cp:lastModifiedBy>
  <cp:revision>44</cp:revision>
  <dcterms:created xsi:type="dcterms:W3CDTF">2018-04-05T06:39:29Z</dcterms:created>
  <dcterms:modified xsi:type="dcterms:W3CDTF">2018-08-07T12:17:03Z</dcterms:modified>
</cp:coreProperties>
</file>