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8EA00-C4B4-44B0-BB64-55EFB03536E4}" type="datetimeFigureOut">
              <a:rPr lang="ru-RU" smtClean="0"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500DC-8994-4B38-B918-60844667851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ЗАГАДКИ ПРО ОВОЩИ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Красна девица</a:t>
            </a:r>
            <a:br>
              <a:rPr lang="ru-RU" sz="4800" dirty="0" smtClean="0"/>
            </a:br>
            <a:r>
              <a:rPr lang="ru-RU" sz="4800" dirty="0" smtClean="0"/>
              <a:t>Сидит в темнице,</a:t>
            </a:r>
            <a:br>
              <a:rPr lang="ru-RU" sz="4800" dirty="0" smtClean="0"/>
            </a:br>
            <a:r>
              <a:rPr lang="ru-RU" sz="4800" dirty="0" smtClean="0"/>
              <a:t>А коса на улице.</a:t>
            </a:r>
          </a:p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Морковь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iRrokX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Он большой, как мяч футбольный,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Если спелый - все довольны.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Так приятен он на вкус!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это за мяч?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Арбуз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www.GetBg.net_2017Food___Berries_and_fruits_and_nuts_Large_ripe_watermelon_sliced_on_the_table_with_scraps_116763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Знают этот фрукт детишки,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Любят есть его мартышки.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Родом он из жарких стран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тропиках растет...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Банан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5810b417801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314" y="980728"/>
            <a:ext cx="4992827" cy="58772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Сто одежек -</a:t>
            </a:r>
            <a:br>
              <a:rPr lang="ru-RU" sz="6000" dirty="0" smtClean="0"/>
            </a:br>
            <a:r>
              <a:rPr lang="ru-RU" sz="6000" dirty="0" smtClean="0"/>
              <a:t>Все без застежек.</a:t>
            </a:r>
          </a:p>
          <a:p>
            <a:pPr algn="ctr">
              <a:buNone/>
            </a:pP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Капуста </a:t>
            </a:r>
            <a:endParaRPr lang="ru-RU" dirty="0"/>
          </a:p>
        </p:txBody>
      </p:sp>
      <p:pic>
        <p:nvPicPr>
          <p:cNvPr id="4" name="Содержимое 3" descr="8b46f66b6d84189f717314e4d45e6e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Сидит дед во сто шуб одет,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Кто его раздевает,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>Тот слезы проливает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Лук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30615_0409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4490" y="1661001"/>
            <a:ext cx="5875020" cy="44043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ЗАГАДКИ ПРО ОВОЩИ</vt:lpstr>
      <vt:lpstr>Слайд 2</vt:lpstr>
      <vt:lpstr>Арбуз </vt:lpstr>
      <vt:lpstr>Слайд 4</vt:lpstr>
      <vt:lpstr>Банан </vt:lpstr>
      <vt:lpstr>Слайд 6</vt:lpstr>
      <vt:lpstr>Капуста </vt:lpstr>
      <vt:lpstr>Слайд 8</vt:lpstr>
      <vt:lpstr>Лук </vt:lpstr>
      <vt:lpstr>Слайд 10</vt:lpstr>
      <vt:lpstr>Морковь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2018-08-07T09:03:40Z</dcterms:created>
  <dcterms:modified xsi:type="dcterms:W3CDTF">2018-08-07T09:18:55Z</dcterms:modified>
</cp:coreProperties>
</file>