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3" r:id="rId6"/>
    <p:sldId id="261" r:id="rId7"/>
    <p:sldId id="264" r:id="rId8"/>
    <p:sldId id="262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89A75-A681-455C-AB2F-DA3EB17F3CFC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2A003-90CB-4AA6-9D5D-08A34CEAE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558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2A003-90CB-4AA6-9D5D-08A34CEAEC7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229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580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80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84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73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27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96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0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562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876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219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22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C8BC7-5CF2-458C-BD32-E71382CD57E3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8C108-34D2-4AD6-8171-B6A174DFC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983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"/>
            <a:ext cx="9144000" cy="69116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87457" y="1628800"/>
            <a:ext cx="4654416" cy="3046988"/>
          </a:xfrm>
          <a:prstGeom prst="rect">
            <a:avLst/>
          </a:prstGeom>
          <a:noFill/>
          <a:scene3d>
            <a:camera prst="isometricOffAxis2Righ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 Днём </a:t>
            </a:r>
          </a:p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знаний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109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38"/>
            <a:ext cx="9162793" cy="6843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4653136"/>
            <a:ext cx="28177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Шуточный экзамен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6623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569"/>
            <a:ext cx="9036496" cy="67855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3304" y="62068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1.Сколько </a:t>
            </a:r>
            <a:r>
              <a:rPr lang="ru-RU" sz="3600" i="1" dirty="0" smtClean="0">
                <a:solidFill>
                  <a:schemeClr val="bg1"/>
                </a:solidFill>
              </a:rPr>
              <a:t>этажей в нашей школе?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3304" y="1267019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2. Сколько ступенек вам надо преодолеть, чтобы попасть в наш класс?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3304" y="3021345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3. Сколько предметов вы изучали в первом классе?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304" y="436510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4. Кроме портфеля, что ещё возьмёте в школу?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3304" y="5565433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70" y="1556792"/>
            <a:ext cx="1683542" cy="247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89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9" y="-4157"/>
            <a:ext cx="9138466" cy="68621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1696432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600" dirty="0" smtClean="0">
                <a:solidFill>
                  <a:schemeClr val="bg1"/>
                </a:solidFill>
              </a:rPr>
              <a:t>Три.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solidFill>
                  <a:schemeClr val="bg1"/>
                </a:solidFill>
              </a:rPr>
              <a:t>20</a:t>
            </a:r>
            <a:r>
              <a:rPr lang="ru-RU" sz="3600" dirty="0" smtClean="0">
                <a:solidFill>
                  <a:schemeClr val="bg1"/>
                </a:solidFill>
              </a:rPr>
              <a:t> ступенек</a:t>
            </a:r>
            <a:endParaRPr lang="ru-RU" sz="3600" dirty="0" smtClean="0">
              <a:solidFill>
                <a:schemeClr val="bg1"/>
              </a:solidFill>
            </a:endParaRPr>
          </a:p>
          <a:p>
            <a:pPr marL="742950" indent="-742950">
              <a:buAutoNum type="arabicPeriod"/>
            </a:pPr>
            <a:r>
              <a:rPr lang="ru-RU" sz="3600" dirty="0" smtClean="0">
                <a:solidFill>
                  <a:schemeClr val="bg1"/>
                </a:solidFill>
              </a:rPr>
              <a:t>Восемь.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solidFill>
                  <a:schemeClr val="bg1"/>
                </a:solidFill>
              </a:rPr>
              <a:t>Сменную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обувь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dirty="0" smtClean="0">
              <a:solidFill>
                <a:schemeClr val="bg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2" name="Picture 6" descr="ÐÐ°ÑÑÐ¸Ð½ÐºÐ¸ Ð¿Ð¾ Ð·Ð°Ð¿ÑÐ¾ÑÑ ÐºÐ¾Ñ ÑÑÑÐ½ÑÐ¹ ÐºÐ°ÑÑÐ¸Ð½ÐºÐ¸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3826767" cy="514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50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88"/>
            <a:ext cx="9163398" cy="68435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8762" y="4643844"/>
            <a:ext cx="51758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Загадки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013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"/>
            <a:ext cx="9143999" cy="68561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41044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Новый дом несу в руке.</a:t>
            </a:r>
          </a:p>
          <a:p>
            <a:r>
              <a:rPr lang="ru-RU" sz="2800" i="1" dirty="0" smtClean="0"/>
              <a:t>Двери дома на замке.</a:t>
            </a:r>
          </a:p>
          <a:p>
            <a:r>
              <a:rPr lang="ru-RU" sz="2800" i="1" dirty="0" smtClean="0"/>
              <a:t>Тут жильцы бумажные,</a:t>
            </a:r>
          </a:p>
          <a:p>
            <a:r>
              <a:rPr lang="ru-RU" sz="2800" i="1" dirty="0" smtClean="0"/>
              <a:t>Все ужасно важные.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4048" y="2111088"/>
            <a:ext cx="381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 сосны и ёлки</a:t>
            </a:r>
          </a:p>
          <a:p>
            <a:r>
              <a:rPr lang="ru-RU" sz="2800" dirty="0" smtClean="0"/>
              <a:t>Листики- иголки.</a:t>
            </a:r>
          </a:p>
          <a:p>
            <a:r>
              <a:rPr lang="ru-RU" sz="2800" dirty="0" smtClean="0"/>
              <a:t>А на каких листочках</a:t>
            </a:r>
          </a:p>
          <a:p>
            <a:r>
              <a:rPr lang="ru-RU" sz="2800" dirty="0" smtClean="0"/>
              <a:t>Растут слова и строчки?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149080"/>
            <a:ext cx="39604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Я всё знаю, всех учу,</a:t>
            </a:r>
          </a:p>
          <a:p>
            <a:r>
              <a:rPr lang="ru-RU" sz="2800" i="1" dirty="0" smtClean="0"/>
              <a:t>Но сама всегда молчу.</a:t>
            </a:r>
          </a:p>
          <a:p>
            <a:r>
              <a:rPr lang="ru-RU" sz="2800" i="1" dirty="0" smtClean="0"/>
              <a:t>Чтоб со мною подружиться,</a:t>
            </a:r>
          </a:p>
          <a:p>
            <a:r>
              <a:rPr lang="ru-RU" sz="2800" i="1" dirty="0" smtClean="0"/>
              <a:t>Надо грамоте учиться.</a:t>
            </a:r>
            <a:endParaRPr lang="ru-RU" sz="28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4398765"/>
            <a:ext cx="2340261" cy="17473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356" y="2333737"/>
            <a:ext cx="1819547" cy="14236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395" y="332656"/>
            <a:ext cx="1621730" cy="162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4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"/>
            <a:ext cx="9143999" cy="68561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41764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Быстрый конёк</a:t>
            </a:r>
          </a:p>
          <a:p>
            <a:r>
              <a:rPr lang="ru-RU" sz="2800" dirty="0" smtClean="0"/>
              <a:t>По полю бегает,</a:t>
            </a:r>
          </a:p>
          <a:p>
            <a:r>
              <a:rPr lang="ru-RU" sz="2800" dirty="0" smtClean="0"/>
              <a:t>За собой следы оставляет.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1719958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Сидит Пахом на коне верхом,</a:t>
            </a:r>
          </a:p>
          <a:p>
            <a:r>
              <a:rPr lang="ru-RU" sz="2800" dirty="0" smtClean="0"/>
              <a:t>Книги читает, а грамоты не знает.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674065"/>
            <a:ext cx="35283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Чёрный Ивашка,</a:t>
            </a:r>
          </a:p>
          <a:p>
            <a:r>
              <a:rPr lang="ru-RU" sz="2800" dirty="0" smtClean="0"/>
              <a:t>Деревянная рубашка,</a:t>
            </a:r>
          </a:p>
          <a:p>
            <a:r>
              <a:rPr lang="ru-RU" sz="2800" dirty="0" smtClean="0"/>
              <a:t>Где пройдётся,</a:t>
            </a:r>
          </a:p>
          <a:p>
            <a:r>
              <a:rPr lang="ru-RU" sz="2800" dirty="0" smtClean="0"/>
              <a:t>Там след остаётся.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4581128"/>
            <a:ext cx="511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Чёрный, кривые,</a:t>
            </a:r>
          </a:p>
          <a:p>
            <a:r>
              <a:rPr lang="ru-RU" sz="2800" dirty="0" smtClean="0"/>
              <a:t>От рожденья все немые,</a:t>
            </a:r>
          </a:p>
          <a:p>
            <a:r>
              <a:rPr lang="ru-RU" sz="2800" dirty="0" smtClean="0"/>
              <a:t>Встанут в ряд- сейчас заговорят.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946" y="453724"/>
            <a:ext cx="1190476" cy="11428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918" y="2674065"/>
            <a:ext cx="1234186" cy="1818004"/>
          </a:xfrm>
          <a:prstGeom prst="rect">
            <a:avLst/>
          </a:prstGeom>
        </p:spPr>
      </p:pic>
      <p:pic>
        <p:nvPicPr>
          <p:cNvPr id="1026" name="Picture 2" descr="E:\FILES\PFILES\MSOFFICE\MEDIA\CNTCD1\Animated\j028345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134" y="1524863"/>
            <a:ext cx="1188132" cy="118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FILES\PFILES\MSOFFICE\MEDIA\CNTCD1\Animated\j028327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5" y="4708638"/>
            <a:ext cx="1182012" cy="118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81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"/>
            <a:ext cx="9143999" cy="68561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04645">
            <a:off x="323528" y="476672"/>
            <a:ext cx="3717180" cy="36297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844824"/>
            <a:ext cx="5616624" cy="43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72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57"/>
            <a:ext cx="9138466" cy="68621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07903" y="692696"/>
            <a:ext cx="525658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Если ты с утра проснулся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И увидел за окном: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Все нарядны и с цветами,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И веселья полон дом;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Если видишь: по дороге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Много школьников идет-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Значит, наступила осень,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Начался учебный год.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45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897" y="0"/>
            <a:ext cx="923179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844824"/>
            <a:ext cx="63367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Промчались летние деньки,</a:t>
            </a:r>
          </a:p>
          <a:p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парты вам пора,</a:t>
            </a:r>
          </a:p>
          <a:p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Опять 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все- ученики,</a:t>
            </a:r>
          </a:p>
          <a:p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Учёба – не игра!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768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387" y="793777"/>
            <a:ext cx="4395093" cy="59136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008" y="2060848"/>
            <a:ext cx="3816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Я желаю от души</a:t>
            </a:r>
          </a:p>
          <a:p>
            <a:r>
              <a:rPr lang="ru-RU" sz="2800" dirty="0" smtClean="0"/>
              <a:t>Вам здоровья, малыши!</a:t>
            </a:r>
          </a:p>
          <a:p>
            <a:r>
              <a:rPr lang="ru-RU" sz="2800" dirty="0" smtClean="0"/>
              <a:t>Чтоб прививок не боялись,</a:t>
            </a:r>
          </a:p>
          <a:p>
            <a:r>
              <a:rPr lang="ru-RU" sz="2800" dirty="0" smtClean="0"/>
              <a:t>Ежедневно закалялись,</a:t>
            </a:r>
          </a:p>
          <a:p>
            <a:r>
              <a:rPr lang="ru-RU" sz="2800" dirty="0" smtClean="0"/>
              <a:t>Чтоб не мучил вас бронхит.</a:t>
            </a:r>
          </a:p>
          <a:p>
            <a:r>
              <a:rPr lang="ru-RU" sz="2800" dirty="0" smtClean="0"/>
              <a:t>Добрый доктор…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ТЕЛЕГРАММА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251519" y="980728"/>
            <a:ext cx="4019499" cy="5726723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384563"/>
            <a:ext cx="4041775" cy="7903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6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6016" y="4005064"/>
            <a:ext cx="4249710" cy="285293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Доктор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Айболит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ÐÐ°ÑÑÐ¸Ð½ÐºÐ¸ Ð¿Ð¾ Ð·Ð°Ð¿ÑÐ¾ÑÑ Ð´Ð¾ÐºÑÐ¾Ñ Ð°Ð¹Ð±Ð¾Ð»Ð¸Ñ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8209"/>
            <a:ext cx="4852351" cy="499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49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422" y="0"/>
            <a:ext cx="91814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47864" y="4005064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Я желаю вам в подарок</a:t>
            </a:r>
          </a:p>
          <a:p>
            <a:r>
              <a:rPr lang="ru-RU" b="1" dirty="0" smtClean="0"/>
              <a:t>Получить огромный торт,</a:t>
            </a:r>
          </a:p>
          <a:p>
            <a:r>
              <a:rPr lang="ru-RU" b="1" dirty="0" smtClean="0"/>
              <a:t>Шоколад и печенье,</a:t>
            </a:r>
          </a:p>
          <a:p>
            <a:r>
              <a:rPr lang="ru-RU" b="1" dirty="0" smtClean="0"/>
              <a:t>Мармелад и варенье,</a:t>
            </a:r>
          </a:p>
          <a:p>
            <a:r>
              <a:rPr lang="ru-RU" b="1" dirty="0" smtClean="0"/>
              <a:t>Становиться толще, выше,</a:t>
            </a:r>
          </a:p>
          <a:p>
            <a:r>
              <a:rPr lang="ru-RU" b="1" dirty="0" smtClean="0"/>
              <a:t>Жду от вас ответ на крыше.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354558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Г.ЛЮБЕРЦЫ МОУ СОШ №11 </a:t>
            </a:r>
            <a:r>
              <a:rPr lang="ru-RU" dirty="0" smtClean="0"/>
              <a:t>2 </a:t>
            </a:r>
            <a:r>
              <a:rPr lang="ru-RU" dirty="0" smtClean="0"/>
              <a:t>«б»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7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260648" y="188640"/>
            <a:ext cx="4896544" cy="6053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 </a:t>
            </a:r>
          </a:p>
        </p:txBody>
      </p:sp>
      <p:pic>
        <p:nvPicPr>
          <p:cNvPr id="2050" name="Picture 2" descr="ÐÐ°ÑÑÐ¸Ð½ÐºÐ¸ Ð¿Ð¾ Ð·Ð°Ð¿ÑÐ¾ÑÑ ÐºÐ°ÑÐ»ÑÐ¾Ð½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5472609" cy="671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50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137" y="0"/>
            <a:ext cx="928827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2060848"/>
            <a:ext cx="61206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Я хочу вам пожелать</a:t>
            </a:r>
          </a:p>
          <a:p>
            <a:r>
              <a:rPr lang="ru-RU" sz="2800" b="1" i="1" dirty="0" smtClean="0"/>
              <a:t>Лишь пятёрки получать,</a:t>
            </a:r>
          </a:p>
          <a:p>
            <a:r>
              <a:rPr lang="ru-RU" sz="2800" b="1" i="1" dirty="0" smtClean="0"/>
              <a:t>Книжки добрые любить,</a:t>
            </a:r>
          </a:p>
          <a:p>
            <a:r>
              <a:rPr lang="ru-RU" sz="2800" b="1" i="1" dirty="0" smtClean="0"/>
              <a:t>С математикой дружить.</a:t>
            </a:r>
          </a:p>
          <a:p>
            <a:r>
              <a:rPr lang="ru-RU" sz="2800" b="1" i="1" dirty="0" smtClean="0"/>
              <a:t>От лица Пьеро, Мальвины</a:t>
            </a:r>
          </a:p>
          <a:p>
            <a:r>
              <a:rPr lang="ru-RU" sz="2800" b="1" i="1" dirty="0" smtClean="0"/>
              <a:t>Ваш дружище…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310890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08304" y="41790"/>
            <a:ext cx="1520045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pic>
        <p:nvPicPr>
          <p:cNvPr id="3074" name="Picture 2" descr="ÐÐ°ÑÑÐ¸Ð½ÐºÐ¸ Ð¿Ð¾ Ð·Ð°Ð¿ÑÐ¾ÑÑ Ð±ÑÑÐ°ÑÐ¸Ð½Ð¾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489654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20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331</Words>
  <Application>Microsoft Office PowerPoint</Application>
  <PresentationFormat>Экран (4:3)</PresentationFormat>
  <Paragraphs>86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ТЕЛЕГРАММА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П.</dc:creator>
  <cp:lastModifiedBy>Людмила</cp:lastModifiedBy>
  <cp:revision>28</cp:revision>
  <dcterms:created xsi:type="dcterms:W3CDTF">2012-08-09T18:16:01Z</dcterms:created>
  <dcterms:modified xsi:type="dcterms:W3CDTF">2018-08-08T17:06:04Z</dcterms:modified>
  <cp:contentStatus/>
</cp:coreProperties>
</file>