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3" r:id="rId1"/>
  </p:sldMasterIdLst>
  <p:notesMasterIdLst>
    <p:notesMasterId r:id="rId17"/>
  </p:notesMasterIdLst>
  <p:sldIdLst>
    <p:sldId id="256" r:id="rId2"/>
    <p:sldId id="275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6" r:id="rId12"/>
    <p:sldId id="267" r:id="rId13"/>
    <p:sldId id="276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665F1342-260D-47DF-AE58-78EE9D056AE6}">
          <p14:sldIdLst>
            <p14:sldId id="256"/>
            <p14:sldId id="263"/>
            <p14:sldId id="257"/>
            <p14:sldId id="258"/>
            <p14:sldId id="259"/>
            <p14:sldId id="260"/>
            <p14:sldId id="261"/>
            <p14:sldId id="262"/>
            <p14:sldId id="264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70854-9DC7-4EA7-B63E-78078A6B9326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354C-7046-4D9B-8910-CE72266D67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0354C-7046-4D9B-8910-CE72266D67D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6074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939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492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2914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847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2863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065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991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367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558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093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720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991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2338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927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9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74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AE73A-3AAB-4B09-B269-2480ABFCDAC3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6D00-2171-4B17-AA51-83605D1117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613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  <p:sldLayoutId id="2147484117" r:id="rId14"/>
    <p:sldLayoutId id="2147484118" r:id="rId15"/>
    <p:sldLayoutId id="2147484119" r:id="rId16"/>
    <p:sldLayoutId id="2147484120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9090" y="725214"/>
            <a:ext cx="11592909" cy="2254469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Букет для мамы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007" y="3909848"/>
            <a:ext cx="7094483" cy="416735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Выполнила  ученица 6Бкласса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«МОУ СОШ106»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Аразова  Лиана.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Руководитель :Аверьянова Н.С.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D:\ФОТО\семейные фото  2\CIMG46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03475" y="882868"/>
            <a:ext cx="3568262" cy="3704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7769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372" y="220717"/>
            <a:ext cx="4824249" cy="14188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Технология и последовательность  выполнения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99546" y="2017986"/>
            <a:ext cx="6006662" cy="420069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Наш цветок готов.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 выполнении следующих цветочков я брала не все кружки, и компоновала по два, три , четыре яруса. У меня получились разные по размеру и пышности цветочки, даже  использовала разные цвета  ткани.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5" name="Picture 1" descr="D:\ФОТО\проекты 17г\CIMG54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26923" y="0"/>
            <a:ext cx="5312979" cy="3011214"/>
          </a:xfrm>
          <a:prstGeom prst="rect">
            <a:avLst/>
          </a:prstGeom>
          <a:noFill/>
        </p:spPr>
      </p:pic>
      <p:pic>
        <p:nvPicPr>
          <p:cNvPr id="1026" name="Picture 2" descr="D:\ФОТО\проекты 17г\CIMG54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0345" y="3137337"/>
            <a:ext cx="5186855" cy="37206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6483"/>
            <a:ext cx="5423337" cy="18209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Технология и последовательность выполнения</a:t>
            </a:r>
            <a:r>
              <a:rPr lang="en-US" sz="2800" b="1" dirty="0" smtClean="0">
                <a:solidFill>
                  <a:srgbClr val="FFFF00"/>
                </a:solidFill>
              </a:rPr>
              <a:t>  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4138" y="2128345"/>
            <a:ext cx="4997669" cy="436704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Для цветов я изготовила вазу из ткани, чтобы она выглядела объемно сделала из стекляруса ободок.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Картон в рамке  предварительно покрасила зеленой краской и обтянула тканью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Попробовала разложить  и скомпоновать получившиеся  цветочки.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D:\ФОТО\проекты 17г\CIMG54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3339" y="0"/>
            <a:ext cx="3641834" cy="3200400"/>
          </a:xfrm>
          <a:prstGeom prst="rect">
            <a:avLst/>
          </a:prstGeom>
          <a:noFill/>
        </p:spPr>
      </p:pic>
      <p:pic>
        <p:nvPicPr>
          <p:cNvPr id="28675" name="Picture 3" descr="D:\ФОТО\проекты 17г\CIMG54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70124" y="0"/>
            <a:ext cx="2921876" cy="3137338"/>
          </a:xfrm>
          <a:prstGeom prst="rect">
            <a:avLst/>
          </a:prstGeom>
          <a:noFill/>
        </p:spPr>
      </p:pic>
      <p:pic>
        <p:nvPicPr>
          <p:cNvPr id="28676" name="Picture 4" descr="D:\ФОТО\проекты 17г\CIMG54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53958" y="3358054"/>
            <a:ext cx="4614041" cy="34999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855" y="362607"/>
            <a:ext cx="5076497" cy="18209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Технология и последовательность выполнения</a:t>
            </a:r>
            <a:r>
              <a:rPr lang="en-US" sz="2800" b="1" dirty="0" smtClean="0">
                <a:solidFill>
                  <a:srgbClr val="FFFF00"/>
                </a:solidFill>
              </a:rPr>
              <a:t>  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4138" y="2128345"/>
            <a:ext cx="4997669" cy="141889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Затем я приклеила вазу и цветочки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29698" name="Picture 2" descr="D:\ФОТО\проекты 17г\CIMG5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6206" y="0"/>
            <a:ext cx="5123793" cy="3121572"/>
          </a:xfrm>
          <a:prstGeom prst="rect">
            <a:avLst/>
          </a:prstGeom>
          <a:noFill/>
        </p:spPr>
      </p:pic>
      <p:pic>
        <p:nvPicPr>
          <p:cNvPr id="29699" name="Picture 3" descr="D:\ФОТО\проекты 17г\CIMG54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89531" y="3326524"/>
            <a:ext cx="4556234" cy="3531476"/>
          </a:xfrm>
          <a:prstGeom prst="rect">
            <a:avLst/>
          </a:prstGeom>
          <a:noFill/>
        </p:spPr>
      </p:pic>
      <p:pic>
        <p:nvPicPr>
          <p:cNvPr id="29700" name="Picture 4" descr="D:\ФОТО\проекты 17г\CIMG54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8993" y="3405352"/>
            <a:ext cx="4587766" cy="34526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855" y="362607"/>
            <a:ext cx="5076497" cy="18209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Экономический расчет</a:t>
            </a:r>
            <a:r>
              <a:rPr lang="en-US" sz="2800" b="1" dirty="0" smtClean="0">
                <a:solidFill>
                  <a:srgbClr val="FFFF00"/>
                </a:solidFill>
              </a:rPr>
              <a:t>  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4138" y="5081666"/>
            <a:ext cx="9900745" cy="128915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Так как  все материалы для панно были дома  я без денежных затрат изготовила  подарок . Зато я в подарок вложила свой труд и любовь.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32000" y="2175640"/>
          <a:ext cx="8128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966"/>
                <a:gridCol w="3337034"/>
                <a:gridCol w="2032000"/>
                <a:gridCol w="2032000"/>
              </a:tblGrid>
              <a:tr h="128177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12817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Остатки разноцветной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ткани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Были</a:t>
                      </a:r>
                      <a:r>
                        <a:rPr lang="ru-RU" baseline="0" dirty="0" smtClean="0"/>
                        <a:t>  в наличии дома.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endParaRPr lang="ru-RU" dirty="0"/>
                    </a:p>
                  </a:txBody>
                  <a:tcPr/>
                </a:tc>
              </a:tr>
              <a:tr h="12817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Рамка  для панно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Была дома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endParaRPr lang="ru-RU" dirty="0"/>
                    </a:p>
                  </a:txBody>
                  <a:tcPr/>
                </a:tc>
              </a:tr>
              <a:tr h="12817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Бисер</a:t>
                      </a:r>
                      <a:r>
                        <a:rPr lang="ru-RU" baseline="0" dirty="0" smtClean="0"/>
                        <a:t> и бусинки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Были дома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endParaRPr lang="ru-RU" dirty="0"/>
                    </a:p>
                  </a:txBody>
                  <a:tcPr/>
                </a:tc>
              </a:tr>
              <a:tr h="128177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Клей «Момент»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Был у папы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0руб.</a:t>
                      </a:r>
                      <a:endParaRPr lang="ru-RU" dirty="0"/>
                    </a:p>
                  </a:txBody>
                  <a:tcPr/>
                </a:tc>
              </a:tr>
              <a:tr h="128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Итого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0руб.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448" y="378372"/>
            <a:ext cx="5202621" cy="129277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Самооценка</a:t>
            </a:r>
            <a:r>
              <a:rPr lang="en-US" b="1" dirty="0" smtClean="0"/>
              <a:t>   </a:t>
            </a:r>
            <a:endParaRPr lang="ru-RU" b="1" dirty="0"/>
          </a:p>
        </p:txBody>
      </p:sp>
      <p:pic>
        <p:nvPicPr>
          <p:cNvPr id="6" name="Picture 3" descr="D:\ФОТО\проекты 17г\CIMG5500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842234" y="614855"/>
            <a:ext cx="4761187" cy="6395545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5800" y="1387366"/>
            <a:ext cx="6124903" cy="48313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 окном унылая осень , так хочется вернуть лето  хоть не надолго .Лучший способ – создать своими руками  вот такой букет для своей любимой мамы . Панно получилось красочное , объемное, из экологически чистых материалов 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Мне кажется что подарок ей понравится!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Ничего милее нет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Маминой улыбки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Радость сердцу принесет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Мамина улыбка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Сто путей , дорог вокруг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Обойди по свету: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Мама – самый лучший друг,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Лучше мамы – нету!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808" y="764373"/>
            <a:ext cx="9790386" cy="129302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Используемая литература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49517" y="2194560"/>
            <a:ext cx="8040414" cy="402412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Журнал  «Подарки своими руками»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Журнал «Ручная работа»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Интернет сайт «Страна мастеров»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4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79682" y="725215"/>
            <a:ext cx="7688317" cy="104052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Содержание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1213" y="1828800"/>
            <a:ext cx="7646277" cy="624840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1. Подготовительный  этап.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Выбор и обоснования темы проекта.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Цель и задачи проекта.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Исследование и анализ.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2.Технологический этап.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Материалы и инструменты.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Технология и последовательность  выполнения.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3. Заключительный этап.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Экономический расчет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Самооценка.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Список литературы.</a:t>
            </a: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69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4163"/>
            <a:ext cx="10820400" cy="6302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Выбор и обоснование темы проекта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4294967295"/>
          </p:nvPr>
        </p:nvSpPr>
        <p:spPr>
          <a:xfrm>
            <a:off x="0" y="709448"/>
            <a:ext cx="11662348" cy="614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600" b="1" dirty="0" smtClean="0">
                <a:solidFill>
                  <a:srgbClr val="002060"/>
                </a:solidFill>
              </a:rPr>
              <a:t>Скоро мамин праздник. И мне очень хочется  порадовать ее подарком сделанным своими руками. Она любит цветы.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ЦЕЛЬ ПРОЕКТА- </a:t>
            </a:r>
            <a:r>
              <a:rPr lang="ru-RU" sz="2600" b="1" i="1" dirty="0" smtClean="0">
                <a:solidFill>
                  <a:srgbClr val="C00000"/>
                </a:solidFill>
              </a:rPr>
              <a:t>создание подарка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ЗАДАЧИ:</a:t>
            </a:r>
            <a:r>
              <a:rPr lang="ru-RU" sz="2600" dirty="0" smtClean="0">
                <a:solidFill>
                  <a:srgbClr val="C0000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выбор техники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подбор материала для работы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создание подарка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самооценка готового изделия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FF00"/>
                </a:solidFill>
              </a:rPr>
              <a:t>Критерии, которым должен отвечать мой подарок: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002060"/>
                </a:solidFill>
              </a:rPr>
              <a:t>оригинальность;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002060"/>
                </a:solidFill>
              </a:rPr>
              <a:t>подходящий для подарка конкретному человеку;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002060"/>
                </a:solidFill>
              </a:rPr>
              <a:t>определенного   размера;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002060"/>
                </a:solidFill>
              </a:rPr>
              <a:t>изготовлен из имеющихся дома  экологически чистых материалов.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68817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10820400" cy="961697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  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>
                <a:solidFill>
                  <a:srgbClr val="FFFF00"/>
                </a:solidFill>
              </a:rPr>
              <a:t>Исследование и анализ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024467" y="2112578"/>
            <a:ext cx="7189367" cy="176573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Просмотрев литературу по рукоделию ,заглянув на сайты Интернета я узнала что цветы  можно выполнять в различной технике и различных материалов. Это цветы из бисера, лент, ткани, вышитые ,вязаные, из бумаги и т.д.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Счастливый Берри вязания: Как вязание крючком Реалистичные роз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7559" y="4808483"/>
            <a:ext cx="2711670" cy="2049518"/>
          </a:xfrm>
          <a:prstGeom prst="rect">
            <a:avLst/>
          </a:prstGeom>
          <a:noFill/>
        </p:spPr>
      </p:pic>
      <p:pic>
        <p:nvPicPr>
          <p:cNvPr id="7172" name="Picture 4" descr="Канзаши цветы. Зеркальце принцесс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502" y="4808483"/>
            <a:ext cx="3689131" cy="2049517"/>
          </a:xfrm>
          <a:prstGeom prst="rect">
            <a:avLst/>
          </a:prstGeom>
          <a:noFill/>
        </p:spPr>
      </p:pic>
      <p:pic>
        <p:nvPicPr>
          <p:cNvPr id="7174" name="Picture 6" descr="Мой Скрапбукинг: Цветы из ткани. Роза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70579" y="3594539"/>
            <a:ext cx="2853559" cy="2790495"/>
          </a:xfrm>
          <a:prstGeom prst="rect">
            <a:avLst/>
          </a:prstGeom>
          <a:noFill/>
        </p:spPr>
      </p:pic>
      <p:pic>
        <p:nvPicPr>
          <p:cNvPr id="7176" name="Picture 8" descr="Розы из обычных бумажных салфеток. МК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23284" y="236484"/>
            <a:ext cx="2995448" cy="2664372"/>
          </a:xfrm>
          <a:prstGeom prst="rect">
            <a:avLst/>
          </a:prstGeom>
          <a:noFill/>
        </p:spPr>
      </p:pic>
      <p:pic>
        <p:nvPicPr>
          <p:cNvPr id="8" name="Picture 2" descr="Счастливый Берри вязания: Как вязание крючком Реалистичные роз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1793" y="4808482"/>
            <a:ext cx="2711670" cy="2049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268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5421" y="481239"/>
            <a:ext cx="7170807" cy="1331795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Проанализировав увиденные работы  я решила сделать букет      цветов из ткани так как: 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9514" y="1876097"/>
            <a:ext cx="6360886" cy="4546473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техника выполнения для меня доступна</a:t>
            </a:r>
          </a:p>
          <a:p>
            <a:r>
              <a:rPr lang="ru-RU" sz="3000" dirty="0" smtClean="0">
                <a:solidFill>
                  <a:srgbClr val="002060"/>
                </a:solidFill>
              </a:rPr>
              <a:t>дома есть остатки разноцветной легкой ткани</a:t>
            </a:r>
          </a:p>
          <a:p>
            <a:r>
              <a:rPr lang="ru-RU" sz="3000" dirty="0" smtClean="0">
                <a:solidFill>
                  <a:srgbClr val="002060"/>
                </a:solidFill>
              </a:rPr>
              <a:t>цветы из ткани выглядят красиво</a:t>
            </a:r>
          </a:p>
          <a:p>
            <a:endParaRPr lang="ru-RU" sz="3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000" dirty="0">
                <a:solidFill>
                  <a:srgbClr val="002060"/>
                </a:solidFill>
              </a:rPr>
              <a:t/>
            </a:r>
            <a:br>
              <a:rPr lang="ru-RU" sz="3000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6146" name="Picture 2" descr="канзаши. Снежинки из лент в жемчужин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66649" y="835573"/>
            <a:ext cx="3042744" cy="2632842"/>
          </a:xfrm>
          <a:prstGeom prst="rect">
            <a:avLst/>
          </a:prstGeom>
          <a:noFill/>
        </p:spPr>
      </p:pic>
      <p:pic>
        <p:nvPicPr>
          <p:cNvPr id="6148" name="Picture 4" descr="лил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15255"/>
            <a:ext cx="2553904" cy="2727435"/>
          </a:xfrm>
          <a:prstGeom prst="rect">
            <a:avLst/>
          </a:prstGeom>
          <a:noFill/>
        </p:spPr>
      </p:pic>
      <p:pic>
        <p:nvPicPr>
          <p:cNvPr id="6150" name="Picture 6" descr="Картинки по запросу цветы из бисер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9134" y="3689131"/>
            <a:ext cx="2466975" cy="2758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75116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60457" cy="116114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   Для  работы     мне     понадобится :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19686" y="614855"/>
            <a:ext cx="5272314" cy="624314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Остатки разноцветной тонкой ткани;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лист плотной бумаги для шаблона;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рамка для панно;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нитки, иголки, ножницы;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карандаш, линейка;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клей «Момент» без цвета и запаха;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бисер и бусинки 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D:\ФОТО\проекты 17г\CIMG54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13489"/>
            <a:ext cx="6337738" cy="53445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490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14" y="500062"/>
            <a:ext cx="4698500" cy="1325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Технология и последовательность выполнения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514" y="1941739"/>
            <a:ext cx="6738257" cy="2173061"/>
          </a:xfrm>
        </p:spPr>
        <p:txBody>
          <a:bodyPr>
            <a:normAutofit fontScale="77500" lnSpcReduction="20000"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Из плотной бумаги вырезать 5 шаблонов (кругов). Диаметр может быть любой, уменьшаем каждый на 1.5 см.</a:t>
            </a:r>
          </a:p>
          <a:p>
            <a:r>
              <a:rPr lang="ru-RU" sz="3000" b="1" dirty="0" smtClean="0">
                <a:solidFill>
                  <a:srgbClr val="002060"/>
                </a:solidFill>
              </a:rPr>
              <a:t>Выкроить из ткани по 5 кружочков каждого диаметра</a:t>
            </a:r>
            <a:r>
              <a:rPr lang="ru-RU" sz="3000" b="1" dirty="0">
                <a:solidFill>
                  <a:srgbClr val="002060"/>
                </a:solidFill>
              </a:rPr>
              <a:t/>
            </a:r>
            <a:br>
              <a:rPr lang="ru-RU" sz="3000" b="1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7" name="Picture 1" descr="D:\ФОТО\проекты 17г\CIMG54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92262" y="0"/>
            <a:ext cx="3673366" cy="1876098"/>
          </a:xfrm>
          <a:prstGeom prst="rect">
            <a:avLst/>
          </a:prstGeom>
          <a:noFill/>
        </p:spPr>
      </p:pic>
      <p:pic>
        <p:nvPicPr>
          <p:cNvPr id="4098" name="Picture 2" descr="D:\ФОТО\проекты 17г\CIMG54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39049" y="851338"/>
            <a:ext cx="3252952" cy="2349062"/>
          </a:xfrm>
          <a:prstGeom prst="rect">
            <a:avLst/>
          </a:prstGeom>
          <a:noFill/>
        </p:spPr>
      </p:pic>
      <p:pic>
        <p:nvPicPr>
          <p:cNvPr id="4099" name="Picture 3" descr="D:\ФОТО\проекты 17г\CIMG54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8731" y="3689131"/>
            <a:ext cx="4083269" cy="3168869"/>
          </a:xfrm>
          <a:prstGeom prst="rect">
            <a:avLst/>
          </a:prstGeom>
          <a:noFill/>
        </p:spPr>
      </p:pic>
      <p:pic>
        <p:nvPicPr>
          <p:cNvPr id="4100" name="Picture 4" descr="D:\ФОТО\проекты 17г\CIMG54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66139" y="3673366"/>
            <a:ext cx="3468414" cy="3184633"/>
          </a:xfrm>
          <a:prstGeom prst="rect">
            <a:avLst/>
          </a:prstGeom>
          <a:noFill/>
        </p:spPr>
      </p:pic>
      <p:pic>
        <p:nvPicPr>
          <p:cNvPr id="4101" name="Picture 5" descr="D:\ФОТО\проекты 17г\CIMG54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702566" y="3657600"/>
            <a:ext cx="3231930" cy="3200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4104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57" y="0"/>
            <a:ext cx="4506936" cy="1124631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Технология и последовательность выполнения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6428"/>
            <a:ext cx="6154057" cy="296431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Взять кружочки одного размера. Сложить пополам, потом еще пополам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Получится треугольничек. Спрятать в сгибе узелок(нитка двойная или толстая )и собрать треугольник мелкими стежками на 0.5 см. от среза, стянуть.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Не отрывая нитку и не закрепляя ее присоединить второй треугольник, третий и т. д.Сгибы должны смотреть в одну сторону , начинать лучше с того края ,где их два.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Собрать лепестки в кружочек, подтянуть еще и скрепить с первым лепестком и закрепить.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3" name="Picture 1" descr="D:\ФОТО\проекты 17г\CIMG54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7020" y="1"/>
            <a:ext cx="2995449" cy="2033752"/>
          </a:xfrm>
          <a:prstGeom prst="rect">
            <a:avLst/>
          </a:prstGeom>
          <a:noFill/>
        </p:spPr>
      </p:pic>
      <p:pic>
        <p:nvPicPr>
          <p:cNvPr id="3074" name="Picture 2" descr="D:\ФОТО\проекты 17г\CIMG54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22828" y="1"/>
            <a:ext cx="2969172" cy="2017986"/>
          </a:xfrm>
          <a:prstGeom prst="rect">
            <a:avLst/>
          </a:prstGeom>
          <a:noFill/>
        </p:spPr>
      </p:pic>
      <p:pic>
        <p:nvPicPr>
          <p:cNvPr id="3075" name="Picture 3" descr="D:\ФОТО\проекты 17г\CIMG54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5490" y="2222938"/>
            <a:ext cx="3263461" cy="2128345"/>
          </a:xfrm>
          <a:prstGeom prst="rect">
            <a:avLst/>
          </a:prstGeom>
          <a:noFill/>
        </p:spPr>
      </p:pic>
      <p:pic>
        <p:nvPicPr>
          <p:cNvPr id="3076" name="Picture 4" descr="D:\ФОТО\проекты 17г\CIMG547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569669" y="2238704"/>
            <a:ext cx="2622331" cy="2065283"/>
          </a:xfrm>
          <a:prstGeom prst="rect">
            <a:avLst/>
          </a:prstGeom>
          <a:noFill/>
        </p:spPr>
      </p:pic>
      <p:pic>
        <p:nvPicPr>
          <p:cNvPr id="3077" name="Picture 5" descr="D:\ФОТО\проекты 17г\CIMG54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6841" y="4367048"/>
            <a:ext cx="3704897" cy="2490952"/>
          </a:xfrm>
          <a:prstGeom prst="rect">
            <a:avLst/>
          </a:prstGeom>
          <a:noFill/>
        </p:spPr>
      </p:pic>
      <p:pic>
        <p:nvPicPr>
          <p:cNvPr id="3078" name="Picture 6" descr="D:\ФОТО\проекты 17г\CIMG547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87765" y="4398579"/>
            <a:ext cx="3578773" cy="2459421"/>
          </a:xfrm>
          <a:prstGeom prst="rect">
            <a:avLst/>
          </a:prstGeom>
          <a:noFill/>
        </p:spPr>
      </p:pic>
      <p:pic>
        <p:nvPicPr>
          <p:cNvPr id="3080" name="Picture 8" descr="D:\ФОТО\проекты 17г\CIMG547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671034" y="4445876"/>
            <a:ext cx="3520966" cy="24121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6968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6086" y="198468"/>
            <a:ext cx="5863396" cy="12930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Технология и последовательность выполнения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38200" y="3818414"/>
          <a:ext cx="10515600" cy="365760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40998647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488127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 flipV="1">
            <a:off x="217714" y="3138100"/>
            <a:ext cx="119742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59871451"/>
              </p:ext>
            </p:extLst>
          </p:nvPr>
        </p:nvGraphicFramePr>
        <p:xfrm>
          <a:off x="331453" y="1879779"/>
          <a:ext cx="4776576" cy="2432050"/>
        </p:xfrm>
        <a:graphic>
          <a:graphicData uri="http://schemas.openxmlformats.org/drawingml/2006/table">
            <a:tbl>
              <a:tblPr/>
              <a:tblGrid>
                <a:gridCol w="4776576">
                  <a:extLst>
                    <a:ext uri="{9D8B030D-6E8A-4147-A177-3AD203B41FA5}">
                      <a16:colId xmlns:a16="http://schemas.microsoft.com/office/drawing/2014/main" xmlns="" val="102527097"/>
                    </a:ext>
                  </a:extLst>
                </a:gridCol>
              </a:tblGrid>
              <a:tr h="243205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  <a:effectLst/>
                        </a:rPr>
                        <a:t>Собрать все кружки по размерам. Листики каждый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отдельно.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Сложить готовые  кружки  из лепестков один на другой, скрепить нитками в нескольких местах .Украсить серединку бусинкой.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dirty="0" smtClean="0">
                        <a:effectLst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3740688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88257" y="3061155"/>
            <a:ext cx="72462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 descr="D:\ФОТО\проекты 17г\CIMG54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65682" y="0"/>
            <a:ext cx="3673365" cy="2979683"/>
          </a:xfrm>
          <a:prstGeom prst="rect">
            <a:avLst/>
          </a:prstGeom>
          <a:noFill/>
        </p:spPr>
      </p:pic>
      <p:pic>
        <p:nvPicPr>
          <p:cNvPr id="2050" name="Picture 2" descr="D:\ФОТО\проекты 17г\CIMG54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65174" y="0"/>
            <a:ext cx="3126826" cy="3011215"/>
          </a:xfrm>
          <a:prstGeom prst="rect">
            <a:avLst/>
          </a:prstGeom>
          <a:noFill/>
        </p:spPr>
      </p:pic>
      <p:pic>
        <p:nvPicPr>
          <p:cNvPr id="2051" name="Picture 3" descr="D:\ФОТО\проекты 17г\CIMG54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9904" y="4083269"/>
            <a:ext cx="4272455" cy="2774731"/>
          </a:xfrm>
          <a:prstGeom prst="rect">
            <a:avLst/>
          </a:prstGeom>
          <a:noFill/>
        </p:spPr>
      </p:pic>
      <p:pic>
        <p:nvPicPr>
          <p:cNvPr id="2052" name="Picture 4" descr="D:\ФОТО\проекты 17г\CIMG54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08484" y="3137338"/>
            <a:ext cx="3846786" cy="3720662"/>
          </a:xfrm>
          <a:prstGeom prst="rect">
            <a:avLst/>
          </a:prstGeom>
          <a:noFill/>
        </p:spPr>
      </p:pic>
      <p:pic>
        <p:nvPicPr>
          <p:cNvPr id="2054" name="Picture 6" descr="D:\ФОТО\проекты 17г\CIMG54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797158" y="3153104"/>
            <a:ext cx="3394841" cy="370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278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606</Words>
  <Application>Microsoft Office PowerPoint</Application>
  <PresentationFormat>Произвольный</PresentationFormat>
  <Paragraphs>110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След самолета</vt:lpstr>
      <vt:lpstr> Букет для мамы</vt:lpstr>
      <vt:lpstr>Содержание</vt:lpstr>
      <vt:lpstr>Выбор и обоснование темы проекта </vt:lpstr>
      <vt:lpstr>          Исследование и анализ</vt:lpstr>
      <vt:lpstr>Проанализировав увиденные работы  я решила сделать букет      цветов из ткани так как:  </vt:lpstr>
      <vt:lpstr>   Для  работы     мне     понадобится :</vt:lpstr>
      <vt:lpstr>Технология и последовательность выполнения</vt:lpstr>
      <vt:lpstr>Технология и последовательность выполнения</vt:lpstr>
      <vt:lpstr>Технология и последовательность выполнения</vt:lpstr>
      <vt:lpstr>   Технология и последовательность  выполнения</vt:lpstr>
      <vt:lpstr>Технология и последовательность выполнения   </vt:lpstr>
      <vt:lpstr>Технология и последовательность выполнения   </vt:lpstr>
      <vt:lpstr> Экономический расчет   </vt:lpstr>
      <vt:lpstr>Самооценка   </vt:lpstr>
      <vt:lpstr>Используемая литература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Стиль оформления интерьера</dc:title>
  <dc:creator>Настя</dc:creator>
  <cp:lastModifiedBy>Анна</cp:lastModifiedBy>
  <cp:revision>48</cp:revision>
  <dcterms:created xsi:type="dcterms:W3CDTF">2016-03-14T14:52:47Z</dcterms:created>
  <dcterms:modified xsi:type="dcterms:W3CDTF">2018-07-11T11:57:36Z</dcterms:modified>
</cp:coreProperties>
</file>