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40;&#1085;&#1075;&#1083;&#1080;&#1081;&#1089;&#1082;&#1080;&#1081;%202\&#1087;&#1088;&#1077;&#1079;&#1077;&#1085;&#1090;&#1072;&#1094;&#1080;&#1080;%207%20&#1082;&#1083;%20(&#1090;&#1077;&#1084;&#1099;)\Career\Job%20offer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9.xml"/><Relationship Id="rId7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0.xml"/><Relationship Id="rId9" Type="http://schemas.openxmlformats.org/officeDocument/2006/relationships/slide" Target="slide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620688"/>
            <a:ext cx="6552728" cy="8512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My Future Career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6719111" cy="35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692696"/>
            <a:ext cx="8532440" cy="7150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get money from the work you do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4508326" cy="4068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76672"/>
            <a:ext cx="8532440" cy="19409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The particular combination of qualities that makes someone a particular type of person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80928"/>
            <a:ext cx="5432369" cy="35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089606"/>
            <a:ext cx="8532440" cy="7150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To ask for a job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5121850" cy="423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1089606"/>
            <a:ext cx="8532440" cy="7150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Earning only a small amount of money 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36912"/>
            <a:ext cx="5544615" cy="368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089606"/>
            <a:ext cx="8532440" cy="7150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A job you do for a long time  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553968" cy="416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76672"/>
            <a:ext cx="8532440" cy="19409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Money that you receive as payment from the organization you work for, usually paid to you every month  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708920"/>
            <a:ext cx="2253754" cy="397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ob off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72400" y="188640"/>
            <a:ext cx="304800" cy="3048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0"/>
            <a:ext cx="7632848" cy="7150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Listen and choose the correct answer  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899503"/>
            <a:ext cx="7632848" cy="59250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…plays football.</a:t>
            </a:r>
          </a:p>
          <a:p>
            <a:pPr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a) Johnny</a:t>
            </a:r>
          </a:p>
          <a:p>
            <a:pPr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b) Harry</a:t>
            </a:r>
          </a:p>
          <a:p>
            <a:pPr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Harry … his job.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likes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doesn’t like</a:t>
            </a:r>
          </a:p>
          <a:p>
            <a:pPr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There are vacancies for …resource experts in Johnny’s company.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human resource</a:t>
            </a:r>
          </a:p>
          <a:p>
            <a:pPr marL="355600" indent="-355600"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Olivia sells … shoes.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cheap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Expensive</a:t>
            </a:r>
          </a:p>
          <a:p>
            <a:pPr marL="355600" indent="-355600"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Fadi</a:t>
            </a: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 food.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prepares</a:t>
            </a:r>
          </a:p>
          <a:p>
            <a:pPr marL="355600" indent="-35560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sells</a:t>
            </a:r>
          </a:p>
          <a:p>
            <a:pPr marL="355600" indent="-355600" algn="just"/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Fadi’s</a:t>
            </a: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 owns the business.</a:t>
            </a:r>
          </a:p>
          <a:p>
            <a:pPr marL="273050" indent="-27305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uncle</a:t>
            </a:r>
          </a:p>
          <a:p>
            <a:pPr marL="273050" indent="-273050" algn="just">
              <a:buAutoNum type="alphaLcParenR"/>
            </a:pP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father</a:t>
            </a:r>
            <a:endParaRPr lang="ru-RU" sz="19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7544" y="1916832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7544" y="2492896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7544" y="3356992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7544" y="4509120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67544" y="5373216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7544" y="6237312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778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057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077072"/>
            <a:ext cx="2420352" cy="243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844824"/>
            <a:ext cx="2257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188640"/>
            <a:ext cx="7128792" cy="1328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like to work with people and help them, you could become a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5736" y="3429000"/>
            <a:ext cx="187220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teacher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6093296"/>
            <a:ext cx="223224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secretary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19672" y="6093296"/>
            <a:ext cx="187220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nurse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24128" y="3356992"/>
            <a:ext cx="295232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police officer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2479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18383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365104"/>
            <a:ext cx="21907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365104"/>
            <a:ext cx="21050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188640"/>
            <a:ext cx="7128792" cy="1328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are practical and love making things, you could become a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3717032"/>
            <a:ext cx="3384376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Motor mechanic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6237312"/>
            <a:ext cx="187220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plumber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48264" y="3717032"/>
            <a:ext cx="187220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builder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72200" y="6165304"/>
            <a:ext cx="237626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electrician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18478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365104"/>
            <a:ext cx="22669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988840"/>
            <a:ext cx="2133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188640"/>
            <a:ext cx="7632848" cy="1328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are good at foreign languages and love books, you could become a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4365104"/>
            <a:ext cx="208823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journalist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4005064"/>
            <a:ext cx="187220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editor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20072" y="6165304"/>
            <a:ext cx="187220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librarian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18573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72816"/>
            <a:ext cx="2669282" cy="215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573016"/>
            <a:ext cx="1831255" cy="295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3645024"/>
            <a:ext cx="15716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tx1"/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4" y="188640"/>
            <a:ext cx="8208912" cy="1328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are crazy about computers and the latest technology, you could become a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149080"/>
            <a:ext cx="208823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engineer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237312"/>
            <a:ext cx="259228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bank clerk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3968" y="3717032"/>
            <a:ext cx="2808312" cy="10081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computer programmer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6096" y="6165304"/>
            <a:ext cx="208823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astronaut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645024"/>
            <a:ext cx="20764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1790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844824"/>
            <a:ext cx="1905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prstClr val="black"/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188640"/>
            <a:ext cx="8964488" cy="1328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are a creative person and like drawing and taking photos, you could become a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4149080"/>
            <a:ext cx="2376264" cy="10801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fashion designer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5656" y="5805264"/>
            <a:ext cx="180020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artist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0112" y="5805264"/>
            <a:ext cx="295232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</a:rPr>
              <a:t>photographer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708920"/>
            <a:ext cx="7200800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720080" cy="50405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708920"/>
            <a:ext cx="720080" cy="2880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268760"/>
            <a:ext cx="720080" cy="3600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988840"/>
            <a:ext cx="720080" cy="4869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869160"/>
            <a:ext cx="4320480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0"/>
            <a:ext cx="6480720" cy="5486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0"/>
            <a:ext cx="720080" cy="4149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51520" y="19888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1520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34290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1520" y="41490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1520" y="48691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55892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691680" y="34290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691680" y="41490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691680" y="48691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31840" y="19888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131840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131840" y="34290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131840" y="41490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572000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34290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572000" y="41490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572000" y="63093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012160" y="5486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012160" y="12687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012160" y="19888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012160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012160" y="34290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131840" y="0"/>
            <a:ext cx="0" cy="54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851920" y="0"/>
            <a:ext cx="0" cy="54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572000" y="0"/>
            <a:ext cx="0" cy="54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292080" y="0"/>
            <a:ext cx="0" cy="54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452320" y="0"/>
            <a:ext cx="0" cy="54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172400" y="0"/>
            <a:ext cx="0" cy="54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572000" y="48691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292080" y="48691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012160" y="48691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732240" y="48691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7452320" y="48691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251520" y="1268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hlinkClick r:id="rId2" action="ppaction://hlinksldjump"/>
              </a:rPr>
              <a:t>1</a:t>
            </a:r>
            <a:endParaRPr lang="ru-RU" sz="28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51520" y="27089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hlinkClick r:id="rId3" action="ppaction://hlinksldjump"/>
              </a:rPr>
              <a:t>2</a:t>
            </a:r>
            <a:endParaRPr lang="ru-RU" sz="2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691680" y="27089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hlinkClick r:id="rId4" action="ppaction://hlinksldjump"/>
              </a:rPr>
              <a:t>3</a:t>
            </a:r>
            <a:endParaRPr lang="ru-RU" sz="2800" b="1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2411760" y="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hlinkClick r:id="rId5" action="ppaction://hlinksldjump"/>
              </a:rPr>
              <a:t>4</a:t>
            </a:r>
            <a:endParaRPr lang="ru-RU" sz="28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131840" y="126876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hlinkClick r:id="rId5" action="ppaction://hlinksldjump"/>
              </a:rPr>
              <a:t>5</a:t>
            </a:r>
            <a:endParaRPr lang="ru-RU" sz="3200" b="1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4572000" y="19888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hlinkClick r:id="rId6" action="ppaction://hlinksldjump"/>
              </a:rPr>
              <a:t>6</a:t>
            </a:r>
            <a:endParaRPr lang="ru-RU" sz="2800" b="1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6012160" y="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hlinkClick r:id="rId7" action="ppaction://hlinksldjump"/>
              </a:rPr>
              <a:t>7</a:t>
            </a:r>
            <a:endParaRPr lang="ru-RU" sz="28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851920" y="486916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hlinkClick r:id="rId8" action="ppaction://hlinksldjump"/>
              </a:rPr>
              <a:t>8</a:t>
            </a:r>
            <a:endParaRPr lang="ru-RU" sz="3200" b="1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467544" y="134076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p</a:t>
            </a:r>
            <a:endParaRPr lang="ru-RU" sz="3200" b="1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7544" y="2132856"/>
            <a:ext cx="285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l</a:t>
            </a:r>
            <a:endParaRPr lang="ru-RU" sz="3200" b="1" i="1" dirty="0"/>
          </a:p>
        </p:txBody>
      </p:sp>
      <p:sp>
        <p:nvSpPr>
          <p:cNvPr id="58" name="TextBox 57"/>
          <p:cNvSpPr txBox="1"/>
          <p:nvPr/>
        </p:nvSpPr>
        <p:spPr>
          <a:xfrm>
            <a:off x="467544" y="278092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</a:t>
            </a:r>
            <a:endParaRPr lang="ru-RU" sz="3200" b="1" i="1" dirty="0"/>
          </a:p>
        </p:txBody>
      </p:sp>
      <p:sp>
        <p:nvSpPr>
          <p:cNvPr id="59" name="TextBox 58"/>
          <p:cNvSpPr txBox="1"/>
          <p:nvPr/>
        </p:nvSpPr>
        <p:spPr>
          <a:xfrm>
            <a:off x="395536" y="3501008"/>
            <a:ext cx="513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m</a:t>
            </a:r>
            <a:endParaRPr lang="ru-RU" sz="3200" b="1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467544" y="422108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b</a:t>
            </a:r>
            <a:endParaRPr lang="ru-RU" sz="3200" b="1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467544" y="494116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e</a:t>
            </a:r>
            <a:endParaRPr lang="ru-RU" sz="3200" b="1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467544" y="5589240"/>
            <a:ext cx="330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1187624" y="278092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n</a:t>
            </a:r>
            <a:endParaRPr lang="ru-RU" sz="3200" b="1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1907704" y="278092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e</a:t>
            </a:r>
            <a:endParaRPr lang="ru-RU" sz="3200" b="1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2555776" y="2780928"/>
            <a:ext cx="513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m</a:t>
            </a:r>
            <a:endParaRPr lang="ru-RU" sz="3200" b="1" i="1" dirty="0"/>
          </a:p>
        </p:txBody>
      </p:sp>
      <p:sp>
        <p:nvSpPr>
          <p:cNvPr id="66" name="TextBox 65"/>
          <p:cNvSpPr txBox="1"/>
          <p:nvPr/>
        </p:nvSpPr>
        <p:spPr>
          <a:xfrm>
            <a:off x="3275856" y="278092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p</a:t>
            </a:r>
            <a:endParaRPr lang="ru-RU" sz="3200" b="1" i="1" dirty="0"/>
          </a:p>
        </p:txBody>
      </p:sp>
      <p:sp>
        <p:nvSpPr>
          <p:cNvPr id="67" name="TextBox 66"/>
          <p:cNvSpPr txBox="1"/>
          <p:nvPr/>
        </p:nvSpPr>
        <p:spPr>
          <a:xfrm>
            <a:off x="4067944" y="2780928"/>
            <a:ext cx="285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l</a:t>
            </a:r>
            <a:endParaRPr lang="ru-RU" sz="3200" b="1" i="1" dirty="0"/>
          </a:p>
        </p:txBody>
      </p:sp>
      <p:sp>
        <p:nvSpPr>
          <p:cNvPr id="68" name="TextBox 67"/>
          <p:cNvSpPr txBox="1"/>
          <p:nvPr/>
        </p:nvSpPr>
        <p:spPr>
          <a:xfrm>
            <a:off x="4788024" y="2780928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o</a:t>
            </a:r>
            <a:endParaRPr lang="ru-RU" sz="2800" b="1" i="1" dirty="0"/>
          </a:p>
        </p:txBody>
      </p:sp>
      <p:sp>
        <p:nvSpPr>
          <p:cNvPr id="69" name="TextBox 68"/>
          <p:cNvSpPr txBox="1"/>
          <p:nvPr/>
        </p:nvSpPr>
        <p:spPr>
          <a:xfrm>
            <a:off x="5508104" y="2780928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y</a:t>
            </a:r>
            <a:endParaRPr lang="ru-RU" sz="3200" b="1" i="1" dirty="0"/>
          </a:p>
        </p:txBody>
      </p:sp>
      <p:sp>
        <p:nvSpPr>
          <p:cNvPr id="70" name="TextBox 69"/>
          <p:cNvSpPr txBox="1"/>
          <p:nvPr/>
        </p:nvSpPr>
        <p:spPr>
          <a:xfrm>
            <a:off x="6228184" y="278092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e</a:t>
            </a:r>
            <a:endParaRPr lang="ru-RU" sz="3200" b="1" i="1" dirty="0"/>
          </a:p>
        </p:txBody>
      </p:sp>
      <p:sp>
        <p:nvSpPr>
          <p:cNvPr id="71" name="TextBox 70"/>
          <p:cNvSpPr txBox="1"/>
          <p:nvPr/>
        </p:nvSpPr>
        <p:spPr>
          <a:xfrm flipH="1">
            <a:off x="6948264" y="2780928"/>
            <a:ext cx="314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d</a:t>
            </a:r>
            <a:endParaRPr lang="ru-RU" sz="3200" b="1" i="1" dirty="0"/>
          </a:p>
        </p:txBody>
      </p:sp>
      <p:sp>
        <p:nvSpPr>
          <p:cNvPr id="72" name="TextBox 71"/>
          <p:cNvSpPr txBox="1"/>
          <p:nvPr/>
        </p:nvSpPr>
        <p:spPr>
          <a:xfrm>
            <a:off x="1835696" y="350100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73" name="TextBox 72"/>
          <p:cNvSpPr txBox="1"/>
          <p:nvPr/>
        </p:nvSpPr>
        <p:spPr>
          <a:xfrm>
            <a:off x="1907704" y="4221088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74" name="TextBox 73"/>
          <p:cNvSpPr txBox="1"/>
          <p:nvPr/>
        </p:nvSpPr>
        <p:spPr>
          <a:xfrm>
            <a:off x="1907704" y="494116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n</a:t>
            </a:r>
            <a:endParaRPr lang="ru-RU" sz="3200" b="1" i="1" dirty="0"/>
          </a:p>
        </p:txBody>
      </p:sp>
      <p:sp>
        <p:nvSpPr>
          <p:cNvPr id="75" name="TextBox 74"/>
          <p:cNvSpPr txBox="1"/>
          <p:nvPr/>
        </p:nvSpPr>
        <p:spPr>
          <a:xfrm>
            <a:off x="2699792" y="0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c</a:t>
            </a:r>
            <a:endParaRPr lang="ru-RU" sz="3200" b="1" i="1" dirty="0"/>
          </a:p>
        </p:txBody>
      </p:sp>
      <p:sp>
        <p:nvSpPr>
          <p:cNvPr id="78" name="TextBox 77"/>
          <p:cNvSpPr txBox="1"/>
          <p:nvPr/>
        </p:nvSpPr>
        <p:spPr>
          <a:xfrm>
            <a:off x="3347864" y="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h</a:t>
            </a:r>
            <a:endParaRPr lang="ru-RU" sz="3200" b="1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4067944" y="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80" name="TextBox 79"/>
          <p:cNvSpPr txBox="1"/>
          <p:nvPr/>
        </p:nvSpPr>
        <p:spPr>
          <a:xfrm>
            <a:off x="4788024" y="0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81" name="TextBox 80"/>
          <p:cNvSpPr txBox="1"/>
          <p:nvPr/>
        </p:nvSpPr>
        <p:spPr>
          <a:xfrm>
            <a:off x="5508104" y="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82" name="TextBox 81"/>
          <p:cNvSpPr txBox="1"/>
          <p:nvPr/>
        </p:nvSpPr>
        <p:spPr>
          <a:xfrm>
            <a:off x="6228184" y="0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c</a:t>
            </a:r>
            <a:endParaRPr lang="ru-RU" sz="3200" b="1" i="1" dirty="0"/>
          </a:p>
        </p:txBody>
      </p:sp>
      <p:sp>
        <p:nvSpPr>
          <p:cNvPr id="83" name="TextBox 82"/>
          <p:cNvSpPr txBox="1"/>
          <p:nvPr/>
        </p:nvSpPr>
        <p:spPr>
          <a:xfrm>
            <a:off x="6948264" y="0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t</a:t>
            </a:r>
            <a:endParaRPr lang="ru-RU" sz="3200" b="1" i="1" dirty="0"/>
          </a:p>
        </p:txBody>
      </p:sp>
      <p:sp>
        <p:nvSpPr>
          <p:cNvPr id="84" name="TextBox 83"/>
          <p:cNvSpPr txBox="1"/>
          <p:nvPr/>
        </p:nvSpPr>
        <p:spPr>
          <a:xfrm>
            <a:off x="7668344" y="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e</a:t>
            </a:r>
            <a:endParaRPr lang="ru-RU" sz="3200" b="1" i="1" dirty="0"/>
          </a:p>
        </p:txBody>
      </p:sp>
      <p:sp>
        <p:nvSpPr>
          <p:cNvPr id="85" name="TextBox 84"/>
          <p:cNvSpPr txBox="1"/>
          <p:nvPr/>
        </p:nvSpPr>
        <p:spPr>
          <a:xfrm>
            <a:off x="8388424" y="0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86" name="TextBox 85"/>
          <p:cNvSpPr txBox="1"/>
          <p:nvPr/>
        </p:nvSpPr>
        <p:spPr>
          <a:xfrm>
            <a:off x="6228184" y="54868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87" name="TextBox 86"/>
          <p:cNvSpPr txBox="1"/>
          <p:nvPr/>
        </p:nvSpPr>
        <p:spPr>
          <a:xfrm>
            <a:off x="6228184" y="1268760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6228184" y="198884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e</a:t>
            </a:r>
            <a:endParaRPr lang="ru-RU" sz="3200" b="1" i="1" dirty="0"/>
          </a:p>
        </p:txBody>
      </p:sp>
      <p:sp>
        <p:nvSpPr>
          <p:cNvPr id="89" name="TextBox 88"/>
          <p:cNvSpPr txBox="1"/>
          <p:nvPr/>
        </p:nvSpPr>
        <p:spPr>
          <a:xfrm>
            <a:off x="6228184" y="3429000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90" name="TextBox 89"/>
          <p:cNvSpPr txBox="1"/>
          <p:nvPr/>
        </p:nvSpPr>
        <p:spPr>
          <a:xfrm>
            <a:off x="3347864" y="126876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91" name="TextBox 90"/>
          <p:cNvSpPr txBox="1"/>
          <p:nvPr/>
        </p:nvSpPr>
        <p:spPr>
          <a:xfrm>
            <a:off x="3347864" y="198884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p</a:t>
            </a:r>
            <a:endParaRPr lang="ru-RU" sz="3200" b="1" i="1" dirty="0"/>
          </a:p>
        </p:txBody>
      </p:sp>
      <p:sp>
        <p:nvSpPr>
          <p:cNvPr id="92" name="TextBox 91"/>
          <p:cNvSpPr txBox="1"/>
          <p:nvPr/>
        </p:nvSpPr>
        <p:spPr>
          <a:xfrm>
            <a:off x="3347864" y="3429000"/>
            <a:ext cx="285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l</a:t>
            </a:r>
            <a:endParaRPr lang="ru-RU" sz="3200" b="1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3347864" y="4149080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y</a:t>
            </a:r>
            <a:endParaRPr lang="ru-RU" sz="3200" b="1" i="1" dirty="0"/>
          </a:p>
        </p:txBody>
      </p:sp>
      <p:sp>
        <p:nvSpPr>
          <p:cNvPr id="94" name="TextBox 93"/>
          <p:cNvSpPr txBox="1"/>
          <p:nvPr/>
        </p:nvSpPr>
        <p:spPr>
          <a:xfrm>
            <a:off x="4788024" y="1988840"/>
            <a:ext cx="272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l</a:t>
            </a:r>
            <a:endParaRPr lang="ru-RU" sz="2800" b="1" i="1" dirty="0"/>
          </a:p>
        </p:txBody>
      </p:sp>
      <p:sp>
        <p:nvSpPr>
          <p:cNvPr id="95" name="TextBox 94"/>
          <p:cNvSpPr txBox="1"/>
          <p:nvPr/>
        </p:nvSpPr>
        <p:spPr>
          <a:xfrm>
            <a:off x="4788024" y="3429000"/>
            <a:ext cx="452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w</a:t>
            </a:r>
            <a:endParaRPr lang="ru-RU" sz="2800" b="1" i="1" dirty="0"/>
          </a:p>
        </p:txBody>
      </p:sp>
      <p:sp>
        <p:nvSpPr>
          <p:cNvPr id="96" name="TextBox 95"/>
          <p:cNvSpPr txBox="1"/>
          <p:nvPr/>
        </p:nvSpPr>
        <p:spPr>
          <a:xfrm>
            <a:off x="4788024" y="414908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p</a:t>
            </a:r>
            <a:endParaRPr lang="ru-RU" sz="2800" b="1" i="1" dirty="0"/>
          </a:p>
        </p:txBody>
      </p:sp>
      <p:sp>
        <p:nvSpPr>
          <p:cNvPr id="97" name="TextBox 96"/>
          <p:cNvSpPr txBox="1"/>
          <p:nvPr/>
        </p:nvSpPr>
        <p:spPr>
          <a:xfrm>
            <a:off x="4788024" y="486916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98" name="TextBox 97"/>
          <p:cNvSpPr txBox="1"/>
          <p:nvPr/>
        </p:nvSpPr>
        <p:spPr>
          <a:xfrm>
            <a:off x="4788024" y="5589240"/>
            <a:ext cx="272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err="1" smtClean="0"/>
              <a:t>i</a:t>
            </a:r>
            <a:endParaRPr lang="ru-RU" sz="2800" b="1" i="1" dirty="0"/>
          </a:p>
        </p:txBody>
      </p:sp>
      <p:sp>
        <p:nvSpPr>
          <p:cNvPr id="99" name="TextBox 98"/>
          <p:cNvSpPr txBox="1"/>
          <p:nvPr/>
        </p:nvSpPr>
        <p:spPr>
          <a:xfrm>
            <a:off x="4788024" y="630932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d</a:t>
            </a:r>
            <a:endParaRPr lang="ru-RU" sz="2800" b="1" i="1" dirty="0"/>
          </a:p>
        </p:txBody>
      </p:sp>
      <p:sp>
        <p:nvSpPr>
          <p:cNvPr id="100" name="TextBox 99"/>
          <p:cNvSpPr txBox="1"/>
          <p:nvPr/>
        </p:nvSpPr>
        <p:spPr>
          <a:xfrm>
            <a:off x="4067944" y="4869160"/>
            <a:ext cx="344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s</a:t>
            </a:r>
            <a:endParaRPr lang="ru-RU" sz="3200" b="1" i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5508104" y="4869160"/>
            <a:ext cx="285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l</a:t>
            </a:r>
            <a:endParaRPr lang="ru-RU" sz="3200" b="1" i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6228184" y="486916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6948264" y="4869160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</a:t>
            </a:r>
            <a:endParaRPr lang="ru-RU" sz="3200" b="1" i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7668344" y="4869160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y</a:t>
            </a:r>
            <a:endParaRPr lang="ru-RU" sz="3200" b="1" i="1" dirty="0"/>
          </a:p>
        </p:txBody>
      </p:sp>
      <p:sp>
        <p:nvSpPr>
          <p:cNvPr id="105" name="Стрелка вправо 104">
            <a:hlinkClick r:id="rId9" action="ppaction://hlinksldjump"/>
          </p:cNvPr>
          <p:cNvSpPr/>
          <p:nvPr/>
        </p:nvSpPr>
        <p:spPr>
          <a:xfrm>
            <a:off x="7884368" y="6093296"/>
            <a:ext cx="864096" cy="43204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000"/>
                            </p:stCondLst>
                            <p:childTnLst>
                              <p:par>
                                <p:cTn id="1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500"/>
                            </p:stCondLst>
                            <p:childTnLst>
                              <p:par>
                                <p:cTn id="2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000"/>
                            </p:stCondLst>
                            <p:childTnLst>
                              <p:par>
                                <p:cTn id="2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500"/>
                            </p:stCondLst>
                            <p:childTnLst>
                              <p:par>
                                <p:cTn id="2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000"/>
                            </p:stCondLst>
                            <p:childTnLst>
                              <p:par>
                                <p:cTn id="2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500"/>
                            </p:stCondLst>
                            <p:childTnLst>
                              <p:par>
                                <p:cTn id="2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000"/>
                            </p:stCondLst>
                            <p:childTnLst>
                              <p:par>
                                <p:cTn id="2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500"/>
                            </p:stCondLst>
                            <p:childTnLst>
                              <p:par>
                                <p:cTn id="2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2000"/>
                            </p:stCondLst>
                            <p:childTnLst>
                              <p:par>
                                <p:cTn id="2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2500"/>
                            </p:stCondLst>
                            <p:childTnLst>
                              <p:par>
                                <p:cTn id="2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000"/>
                            </p:stCondLst>
                            <p:childTnLst>
                              <p:par>
                                <p:cTn id="26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500"/>
                            </p:stCondLst>
                            <p:childTnLst>
                              <p:par>
                                <p:cTn id="26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4000"/>
                            </p:stCondLst>
                            <p:childTnLst>
                              <p:par>
                                <p:cTn id="2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500"/>
                            </p:stCondLst>
                            <p:childTnLst>
                              <p:par>
                                <p:cTn id="2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000"/>
                            </p:stCondLst>
                            <p:childTnLst>
                              <p:par>
                                <p:cTn id="2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1500"/>
                            </p:stCondLst>
                            <p:childTnLst>
                              <p:par>
                                <p:cTn id="2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500"/>
                            </p:stCondLst>
                            <p:childTnLst>
                              <p:par>
                                <p:cTn id="29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1000"/>
                            </p:stCondLst>
                            <p:childTnLst>
                              <p:par>
                                <p:cTn id="2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1500"/>
                            </p:stCondLst>
                            <p:childTnLst>
                              <p:par>
                                <p:cTn id="30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00"/>
                            </p:stCondLst>
                            <p:childTnLst>
                              <p:par>
                                <p:cTn id="3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000"/>
                            </p:stCondLst>
                            <p:childTnLst>
                              <p:par>
                                <p:cTn id="3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500"/>
                            </p:stCondLst>
                            <p:childTnLst>
                              <p:par>
                                <p:cTn id="3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2000"/>
                            </p:stCondLst>
                            <p:childTnLst>
                              <p:par>
                                <p:cTn id="3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2500"/>
                            </p:stCondLst>
                            <p:childTnLst>
                              <p:par>
                                <p:cTn id="3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500"/>
                            </p:stCondLst>
                            <p:childTnLst>
                              <p:par>
                                <p:cTn id="3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1000"/>
                            </p:stCondLst>
                            <p:childTnLst>
                              <p:par>
                                <p:cTn id="3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2000"/>
                            </p:stCondLst>
                            <p:childTnLst>
                              <p:par>
                                <p:cTn id="3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04664"/>
            <a:ext cx="8532440" cy="1328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Someone whose job is to repair water pipes, baths, toilets etc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564904"/>
            <a:ext cx="3507085" cy="376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schemeClr val="tx1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711131"/>
            <a:ext cx="8532440" cy="7150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sx="101000" sy="101000" algn="tl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Person who has no job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4251916" cy="334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2000" sy="102000" algn="tl" rotWithShape="0">
              <a:prstClr val="black"/>
            </a:outerShdw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44408" y="5805264"/>
            <a:ext cx="576064" cy="504056"/>
          </a:xfrm>
          <a:prstGeom prst="actionButtonHom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321</Words>
  <Application>Microsoft Office PowerPoint</Application>
  <PresentationFormat>Экран (4:3)</PresentationFormat>
  <Paragraphs>106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35</cp:revision>
  <dcterms:modified xsi:type="dcterms:W3CDTF">2012-03-03T16:50:37Z</dcterms:modified>
</cp:coreProperties>
</file>