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8" r:id="rId12"/>
    <p:sldId id="266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71" autoAdjust="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0071D-03E9-4114-829A-9ACD1DD2CDEF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D6E14-8082-435B-85A4-8A4952B4C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081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D6E14-8082-435B-85A4-8A4952B4CCE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750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D6E14-8082-435B-85A4-8A4952B4CCE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85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676456" cy="6583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229200"/>
            <a:ext cx="868680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Воспитатель МБДОУ Детский сад №1  «Солнышко»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Байкалова Г.П.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280920" cy="52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375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7200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237312"/>
            <a:ext cx="3096344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6273316"/>
            <a:ext cx="2736304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90286" y="5932062"/>
            <a:ext cx="720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C:\Users\Галина\Desktop\image019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92696"/>
            <a:ext cx="597666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07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Галина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698477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6088073"/>
            <a:ext cx="309634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5881152"/>
            <a:ext cx="10801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4355976" y="5881152"/>
            <a:ext cx="148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67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23728" y="6130403"/>
            <a:ext cx="424847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75956" y="5770363"/>
            <a:ext cx="1440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C:\Users\Галина\Desktop\66237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599" y="4018"/>
            <a:ext cx="6500813" cy="548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89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Галина\Desktop\chetverostishiya-dlya-detej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720080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80112" y="6261290"/>
            <a:ext cx="3216052" cy="1122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6239833"/>
            <a:ext cx="3276364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2843808" y="5937254"/>
            <a:ext cx="148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1259632" y="5951519"/>
            <a:ext cx="148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7039930" y="5987805"/>
            <a:ext cx="148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1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19939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 </a:t>
            </a:r>
            <a:r>
              <a:rPr lang="ru-RU" sz="8000" dirty="0" smtClean="0"/>
              <a:t>Спасибо </a:t>
            </a:r>
          </a:p>
          <a:p>
            <a:pPr marL="0" indent="0" algn="ctr">
              <a:buNone/>
            </a:pPr>
            <a:r>
              <a:rPr lang="ru-RU" sz="8000" dirty="0" smtClean="0"/>
              <a:t>за </a:t>
            </a:r>
          </a:p>
          <a:p>
            <a:pPr marL="0" indent="0" algn="ctr">
              <a:buNone/>
            </a:pPr>
            <a:r>
              <a:rPr lang="ru-RU" sz="8000" dirty="0" smtClean="0"/>
              <a:t>внимание!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69815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395536" y="5661248"/>
            <a:ext cx="8229600" cy="792088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   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6021288"/>
            <a:ext cx="20162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6021288"/>
            <a:ext cx="20882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94366" y="5805226"/>
            <a:ext cx="1800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Галина\Desktop\1411191734_0_7b5b3_3832b3ec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3"/>
            <a:ext cx="7704856" cy="572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70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7200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6165304"/>
            <a:ext cx="26642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5949280"/>
            <a:ext cx="1800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Галина\Desktop\Little-Mermaid-Flounder-001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107683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33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6089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797" y="5685677"/>
            <a:ext cx="2952328" cy="278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517232"/>
            <a:ext cx="21602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1902202" y="5526607"/>
            <a:ext cx="14951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2843808" y="5517232"/>
            <a:ext cx="1440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4349" y="5675311"/>
            <a:ext cx="2448272" cy="278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5517232"/>
            <a:ext cx="216024" cy="5666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948264" y="5526607"/>
            <a:ext cx="216024" cy="5666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Галина\Desktop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0038"/>
            <a:ext cx="7704856" cy="492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8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1008112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78471" y="6197771"/>
            <a:ext cx="331236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5981747"/>
            <a:ext cx="14401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5981747"/>
            <a:ext cx="144015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Галина\Desktop\13942_255aca24ae9fc4cf3b1ada1f76bda70d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704855" cy="5233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004048" y="6213817"/>
            <a:ext cx="331236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5981747"/>
            <a:ext cx="144015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96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6021288"/>
            <a:ext cx="252028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835903" y="5661248"/>
            <a:ext cx="13569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5661248"/>
            <a:ext cx="1080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6240457"/>
            <a:ext cx="331236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48174" y="5812802"/>
            <a:ext cx="12601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Users\Галина\Desktop\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968"/>
            <a:ext cx="905810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7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7920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201308"/>
            <a:ext cx="3096344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5877272"/>
            <a:ext cx="189735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2699792" y="5877272"/>
            <a:ext cx="14401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Галина\Desktop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8071"/>
            <a:ext cx="5976663" cy="569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0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12241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949280"/>
            <a:ext cx="2376264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5949280"/>
            <a:ext cx="288032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768244" y="5589240"/>
            <a:ext cx="2160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Галина\Desktop\mouse_funn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511256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86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6396" y="6201308"/>
            <a:ext cx="252028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28524" y="5949280"/>
            <a:ext cx="10801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74791" y="6057292"/>
            <a:ext cx="309634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Галина\Desktop\1107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08" y="176064"/>
            <a:ext cx="7712027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41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144</TotalTime>
  <Words>23</Words>
  <Application>Microsoft Office PowerPoint</Application>
  <PresentationFormat>Экран (4:3)</PresentationFormat>
  <Paragraphs>9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Summer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20</cp:revision>
  <dcterms:created xsi:type="dcterms:W3CDTF">2016-11-21T04:14:07Z</dcterms:created>
  <dcterms:modified xsi:type="dcterms:W3CDTF">2016-12-14T13:25:54Z</dcterms:modified>
</cp:coreProperties>
</file>