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68" r:id="rId10"/>
  </p:sldIdLst>
  <p:sldSz cx="9144000" cy="6858000" type="screen4x3"/>
  <p:notesSz cx="6858000" cy="9144000"/>
  <p:embeddedFontLst>
    <p:embeddedFont>
      <p:font typeface="Comic Sans MS" pitchFamily="66" charset="0"/>
      <p:regular r:id="rId11"/>
      <p:bold r:id="rId1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D8F94E-E091-46A1-9ACB-1C7815EE725F}" type="presOf" srcId="{4FD0D8EC-D3AE-4D23-B9B2-3C619B434DDE}" destId="{DBFD6425-CC5B-4132-92FD-70AA2CB7B5DF}" srcOrd="0" destOrd="0" presId="urn:microsoft.com/office/officeart/2005/8/layout/target3"/>
    <dgm:cxn modelId="{27A097DA-A2C0-4730-B08E-DFBC15252C56}" type="presOf" srcId="{0EBA167D-C8E1-422F-B047-77EA3B158286}" destId="{AD50B432-8DA5-45B6-B312-94AD2FF3F6DB}" srcOrd="0" destOrd="0" presId="urn:microsoft.com/office/officeart/2005/8/layout/target3"/>
    <dgm:cxn modelId="{9C54514F-61FC-4EC7-B433-B5CBB58C0783}" type="presOf" srcId="{44D2BFFB-1D35-42E5-8726-82D095DB3991}" destId="{3A6C4AF2-C2F1-4B00-953F-110883CE60E3}" srcOrd="1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187B0181-07E4-434B-B5CB-35926E5B2D45}" type="presOf" srcId="{44D2BFFB-1D35-42E5-8726-82D095DB3991}" destId="{44F09623-F7D1-46EE-8D6B-8149523C9E5D}" srcOrd="0" destOrd="0" presId="urn:microsoft.com/office/officeart/2005/8/layout/target3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43F15C7D-9064-4629-915A-DC63F5FDD5DA}" type="presOf" srcId="{F831AA43-E9CE-4A9E-A489-1BAB2EB5CCE6}" destId="{2653BB80-D56F-4509-8402-1317AF415214}" srcOrd="1" destOrd="0" presId="urn:microsoft.com/office/officeart/2005/8/layout/target3"/>
    <dgm:cxn modelId="{B92D99C1-B1C2-4482-B47F-CD64C0AFD215}" type="presOf" srcId="{90AF4E22-4DB2-46B4-953A-FA62BDC8AA8F}" destId="{84DE9609-CDD5-4B72-90D8-40B9FE23C772}" srcOrd="1" destOrd="0" presId="urn:microsoft.com/office/officeart/2005/8/layout/target3"/>
    <dgm:cxn modelId="{B759D2D6-B5EB-4C61-A92D-D21303FB76F4}" type="presOf" srcId="{4FD0D8EC-D3AE-4D23-B9B2-3C619B434DDE}" destId="{0D5B4EB7-C73B-495E-9F1B-D27326C6AF71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45A23B37-693D-49DD-83D7-18E9576E4F4D}" type="presOf" srcId="{7BB35D53-E046-482F-8089-4B5D9873F538}" destId="{252D3EBD-1BB8-411B-8FEC-53AC9C8E5815}" srcOrd="1" destOrd="0" presId="urn:microsoft.com/office/officeart/2005/8/layout/target3"/>
    <dgm:cxn modelId="{47C3D378-4DBA-4276-A54A-A1276C76B3CA}" type="presOf" srcId="{7BB35D53-E046-482F-8089-4B5D9873F538}" destId="{8A087CDB-9736-4E2D-AE68-A4E93C376F2C}" srcOrd="0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A1A0ADC6-3177-4248-A681-B48F034A0BDC}" type="presOf" srcId="{0EBA167D-C8E1-422F-B047-77EA3B158286}" destId="{C66AD066-FBF0-4B3A-81B2-6BB34A3C834D}" srcOrd="1" destOrd="0" presId="urn:microsoft.com/office/officeart/2005/8/layout/target3"/>
    <dgm:cxn modelId="{E150E356-29C6-4A19-BF0E-E7AE259E444D}" type="presOf" srcId="{56A3ABD2-468E-4E09-9C5A-EA1680781AC3}" destId="{C0D50AB2-C5EC-4AD3-8306-06D1344008D4}" srcOrd="0" destOrd="0" presId="urn:microsoft.com/office/officeart/2005/8/layout/target3"/>
    <dgm:cxn modelId="{8B226B94-7DCF-4594-83C5-6E67127963EC}" type="presOf" srcId="{90AF4E22-4DB2-46B4-953A-FA62BDC8AA8F}" destId="{FD2E85BB-000E-49EF-9610-D84536363231}" srcOrd="0" destOrd="0" presId="urn:microsoft.com/office/officeart/2005/8/layout/target3"/>
    <dgm:cxn modelId="{949A0990-C032-4A96-817C-DEE989F62FA2}" type="presOf" srcId="{F831AA43-E9CE-4A9E-A489-1BAB2EB5CCE6}" destId="{CC2D320D-C51D-4613-A17C-F1E904870739}" srcOrd="0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3CDD7F45-B94C-45B1-8079-CBEB0070F96A}" type="presParOf" srcId="{C0D50AB2-C5EC-4AD3-8306-06D1344008D4}" destId="{FBDF4E35-A539-4E8D-9FD9-2A9D7D598016}" srcOrd="0" destOrd="0" presId="urn:microsoft.com/office/officeart/2005/8/layout/target3"/>
    <dgm:cxn modelId="{BF1ED871-DC96-4BE7-BD4F-9D985B442D9D}" type="presParOf" srcId="{C0D50AB2-C5EC-4AD3-8306-06D1344008D4}" destId="{5F47F8D1-600D-4F12-BB0E-A943932423BE}" srcOrd="1" destOrd="0" presId="urn:microsoft.com/office/officeart/2005/8/layout/target3"/>
    <dgm:cxn modelId="{02BF3064-9542-4C48-B3C1-12F9CE5AE0B2}" type="presParOf" srcId="{C0D50AB2-C5EC-4AD3-8306-06D1344008D4}" destId="{DBFD6425-CC5B-4132-92FD-70AA2CB7B5DF}" srcOrd="2" destOrd="0" presId="urn:microsoft.com/office/officeart/2005/8/layout/target3"/>
    <dgm:cxn modelId="{BFEF0861-753C-41EC-A5AA-017274A8DDC3}" type="presParOf" srcId="{C0D50AB2-C5EC-4AD3-8306-06D1344008D4}" destId="{1B8AA432-CC78-421A-9D73-9231BA24D8D7}" srcOrd="3" destOrd="0" presId="urn:microsoft.com/office/officeart/2005/8/layout/target3"/>
    <dgm:cxn modelId="{15763877-265B-4A34-8F33-56EE852DC596}" type="presParOf" srcId="{C0D50AB2-C5EC-4AD3-8306-06D1344008D4}" destId="{EB5257DC-F722-4159-A4E1-C331F12CDCA3}" srcOrd="4" destOrd="0" presId="urn:microsoft.com/office/officeart/2005/8/layout/target3"/>
    <dgm:cxn modelId="{25E9AC47-E473-4579-90C2-22989D44322A}" type="presParOf" srcId="{C0D50AB2-C5EC-4AD3-8306-06D1344008D4}" destId="{8A087CDB-9736-4E2D-AE68-A4E93C376F2C}" srcOrd="5" destOrd="0" presId="urn:microsoft.com/office/officeart/2005/8/layout/target3"/>
    <dgm:cxn modelId="{ACF5F716-A5DE-4E02-A381-B5EAF87DEB61}" type="presParOf" srcId="{C0D50AB2-C5EC-4AD3-8306-06D1344008D4}" destId="{A14C6672-1320-4B96-A6B9-394FA0F87B67}" srcOrd="6" destOrd="0" presId="urn:microsoft.com/office/officeart/2005/8/layout/target3"/>
    <dgm:cxn modelId="{D633532E-8AD4-4AF0-AEA9-137F4E61C656}" type="presParOf" srcId="{C0D50AB2-C5EC-4AD3-8306-06D1344008D4}" destId="{266CA386-3C91-48D7-BCE9-E6A0F7F4E315}" srcOrd="7" destOrd="0" presId="urn:microsoft.com/office/officeart/2005/8/layout/target3"/>
    <dgm:cxn modelId="{8379C402-E0D4-4F3E-B3A9-3FBB1179A696}" type="presParOf" srcId="{C0D50AB2-C5EC-4AD3-8306-06D1344008D4}" destId="{44F09623-F7D1-46EE-8D6B-8149523C9E5D}" srcOrd="8" destOrd="0" presId="urn:microsoft.com/office/officeart/2005/8/layout/target3"/>
    <dgm:cxn modelId="{F1420F19-740F-4463-9D62-7AA450527D5F}" type="presParOf" srcId="{C0D50AB2-C5EC-4AD3-8306-06D1344008D4}" destId="{CDB6B056-8D00-46C9-8BD7-F1F24FC29099}" srcOrd="9" destOrd="0" presId="urn:microsoft.com/office/officeart/2005/8/layout/target3"/>
    <dgm:cxn modelId="{D60D5330-F61F-492C-8353-8621B71329ED}" type="presParOf" srcId="{C0D50AB2-C5EC-4AD3-8306-06D1344008D4}" destId="{5E964073-E6EE-44F4-87D9-DEC25E0B703F}" srcOrd="10" destOrd="0" presId="urn:microsoft.com/office/officeart/2005/8/layout/target3"/>
    <dgm:cxn modelId="{36695F14-6F29-410D-913D-90BD04D11506}" type="presParOf" srcId="{C0D50AB2-C5EC-4AD3-8306-06D1344008D4}" destId="{CC2D320D-C51D-4613-A17C-F1E904870739}" srcOrd="11" destOrd="0" presId="urn:microsoft.com/office/officeart/2005/8/layout/target3"/>
    <dgm:cxn modelId="{185CC076-5117-4003-A7A9-FF051C2BC2F7}" type="presParOf" srcId="{C0D50AB2-C5EC-4AD3-8306-06D1344008D4}" destId="{08A70E75-CE8C-47B3-BD14-418A7A0F9576}" srcOrd="12" destOrd="0" presId="urn:microsoft.com/office/officeart/2005/8/layout/target3"/>
    <dgm:cxn modelId="{2168DAF5-D4CA-468B-8061-494D11B934B2}" type="presParOf" srcId="{C0D50AB2-C5EC-4AD3-8306-06D1344008D4}" destId="{9951895B-F9B9-48D3-9B9F-79A815B25427}" srcOrd="13" destOrd="0" presId="urn:microsoft.com/office/officeart/2005/8/layout/target3"/>
    <dgm:cxn modelId="{A17DABA3-FCFF-4EAC-B682-AE7575475A22}" type="presParOf" srcId="{C0D50AB2-C5EC-4AD3-8306-06D1344008D4}" destId="{FD2E85BB-000E-49EF-9610-D84536363231}" srcOrd="14" destOrd="0" presId="urn:microsoft.com/office/officeart/2005/8/layout/target3"/>
    <dgm:cxn modelId="{3186D718-091D-4BAB-92B3-4CE79740DB85}" type="presParOf" srcId="{C0D50AB2-C5EC-4AD3-8306-06D1344008D4}" destId="{A2B1BE03-F07A-43D5-AADC-B677E239C783}" srcOrd="15" destOrd="0" presId="urn:microsoft.com/office/officeart/2005/8/layout/target3"/>
    <dgm:cxn modelId="{96521B22-376A-4452-83A1-54875045F691}" type="presParOf" srcId="{C0D50AB2-C5EC-4AD3-8306-06D1344008D4}" destId="{36B0D365-FA7B-4C76-8300-8BB9C53E0C96}" srcOrd="16" destOrd="0" presId="urn:microsoft.com/office/officeart/2005/8/layout/target3"/>
    <dgm:cxn modelId="{83501010-1DD3-4240-B575-7C5F57FAA051}" type="presParOf" srcId="{C0D50AB2-C5EC-4AD3-8306-06D1344008D4}" destId="{AD50B432-8DA5-45B6-B312-94AD2FF3F6DB}" srcOrd="17" destOrd="0" presId="urn:microsoft.com/office/officeart/2005/8/layout/target3"/>
    <dgm:cxn modelId="{42F0BA66-B996-4EBC-88D5-CC51EAF096FB}" type="presParOf" srcId="{C0D50AB2-C5EC-4AD3-8306-06D1344008D4}" destId="{0D5B4EB7-C73B-495E-9F1B-D27326C6AF71}" srcOrd="18" destOrd="0" presId="urn:microsoft.com/office/officeart/2005/8/layout/target3"/>
    <dgm:cxn modelId="{9416009A-2B2F-4D8D-876B-983B96873349}" type="presParOf" srcId="{C0D50AB2-C5EC-4AD3-8306-06D1344008D4}" destId="{252D3EBD-1BB8-411B-8FEC-53AC9C8E5815}" srcOrd="19" destOrd="0" presId="urn:microsoft.com/office/officeart/2005/8/layout/target3"/>
    <dgm:cxn modelId="{9C7FEA7A-3BA0-438C-ACD2-8E7748F5B7A5}" type="presParOf" srcId="{C0D50AB2-C5EC-4AD3-8306-06D1344008D4}" destId="{3A6C4AF2-C2F1-4B00-953F-110883CE60E3}" srcOrd="20" destOrd="0" presId="urn:microsoft.com/office/officeart/2005/8/layout/target3"/>
    <dgm:cxn modelId="{BE9993D8-050D-4157-B164-BF5CE00B9573}" type="presParOf" srcId="{C0D50AB2-C5EC-4AD3-8306-06D1344008D4}" destId="{2653BB80-D56F-4509-8402-1317AF415214}" srcOrd="21" destOrd="0" presId="urn:microsoft.com/office/officeart/2005/8/layout/target3"/>
    <dgm:cxn modelId="{8596C753-E662-4818-8205-D3AC98AC377B}" type="presParOf" srcId="{C0D50AB2-C5EC-4AD3-8306-06D1344008D4}" destId="{84DE9609-CDD5-4B72-90D8-40B9FE23C772}" srcOrd="22" destOrd="0" presId="urn:microsoft.com/office/officeart/2005/8/layout/target3"/>
    <dgm:cxn modelId="{621C63AE-D937-447A-9089-96EA5DAB6637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0343B856-A0C0-4AFA-9E32-2A7023662F8B}" type="presOf" srcId="{56A3ABD2-468E-4E09-9C5A-EA1680781AC3}" destId="{C0D50AB2-C5EC-4AD3-8306-06D1344008D4}" srcOrd="0" destOrd="0" presId="urn:microsoft.com/office/officeart/2005/8/layout/target3"/>
    <dgm:cxn modelId="{2220B37A-5CEE-403E-BB06-8DCCA45E6EFE}" type="presOf" srcId="{7BB35D53-E046-482F-8089-4B5D9873F538}" destId="{8A087CDB-9736-4E2D-AE68-A4E93C376F2C}" srcOrd="0" destOrd="0" presId="urn:microsoft.com/office/officeart/2005/8/layout/target3"/>
    <dgm:cxn modelId="{714E24F1-C985-4185-B399-999E3F1CAC16}" type="presOf" srcId="{4FD0D8EC-D3AE-4D23-B9B2-3C619B434DDE}" destId="{0D5B4EB7-C73B-495E-9F1B-D27326C6AF71}" srcOrd="1" destOrd="0" presId="urn:microsoft.com/office/officeart/2005/8/layout/target3"/>
    <dgm:cxn modelId="{E694BC55-EC84-4837-819D-D40652EA77C7}" type="presOf" srcId="{0EBA167D-C8E1-422F-B047-77EA3B158286}" destId="{C66AD066-FBF0-4B3A-81B2-6BB34A3C834D}" srcOrd="1" destOrd="0" presId="urn:microsoft.com/office/officeart/2005/8/layout/target3"/>
    <dgm:cxn modelId="{A0D8511D-1DA4-4CB6-AD60-B200E0C081BE}" type="presOf" srcId="{90AF4E22-4DB2-46B4-953A-FA62BDC8AA8F}" destId="{84DE9609-CDD5-4B72-90D8-40B9FE23C772}" srcOrd="1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6BFE5847-E14A-4407-BAF3-8F6E69B80D10}" type="presOf" srcId="{44D2BFFB-1D35-42E5-8726-82D095DB3991}" destId="{3A6C4AF2-C2F1-4B00-953F-110883CE60E3}" srcOrd="1" destOrd="0" presId="urn:microsoft.com/office/officeart/2005/8/layout/target3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31BE3763-D75F-4260-BA43-80C54A55DF30}" type="presOf" srcId="{44D2BFFB-1D35-42E5-8726-82D095DB3991}" destId="{44F09623-F7D1-46EE-8D6B-8149523C9E5D}" srcOrd="0" destOrd="0" presId="urn:microsoft.com/office/officeart/2005/8/layout/target3"/>
    <dgm:cxn modelId="{F1D0AD7B-C656-4818-B03A-F152CC2862D8}" type="presOf" srcId="{F831AA43-E9CE-4A9E-A489-1BAB2EB5CCE6}" destId="{CC2D320D-C51D-4613-A17C-F1E904870739}" srcOrd="0" destOrd="0" presId="urn:microsoft.com/office/officeart/2005/8/layout/target3"/>
    <dgm:cxn modelId="{C75E77B6-50A7-4303-9A23-99ADA482B4F2}" type="presOf" srcId="{F831AA43-E9CE-4A9E-A489-1BAB2EB5CCE6}" destId="{2653BB80-D56F-4509-8402-1317AF415214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60E8E440-70D6-409D-8A8B-8298BE3E4A87}" type="presOf" srcId="{0EBA167D-C8E1-422F-B047-77EA3B158286}" destId="{AD50B432-8DA5-45B6-B312-94AD2FF3F6DB}" srcOrd="0" destOrd="0" presId="urn:microsoft.com/office/officeart/2005/8/layout/target3"/>
    <dgm:cxn modelId="{6EDE7687-889B-40B9-895A-E775EC932BDF}" type="presOf" srcId="{7BB35D53-E046-482F-8089-4B5D9873F538}" destId="{252D3EBD-1BB8-411B-8FEC-53AC9C8E5815}" srcOrd="1" destOrd="0" presId="urn:microsoft.com/office/officeart/2005/8/layout/target3"/>
    <dgm:cxn modelId="{E0A06260-6DF7-457B-8132-041436A8C106}" type="presOf" srcId="{90AF4E22-4DB2-46B4-953A-FA62BDC8AA8F}" destId="{FD2E85BB-000E-49EF-9610-D84536363231}" srcOrd="0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4ADE0AED-ACF0-4F58-A885-E129F62858C4}" type="presOf" srcId="{4FD0D8EC-D3AE-4D23-B9B2-3C619B434DDE}" destId="{DBFD6425-CC5B-4132-92FD-70AA2CB7B5DF}" srcOrd="0" destOrd="0" presId="urn:microsoft.com/office/officeart/2005/8/layout/target3"/>
    <dgm:cxn modelId="{04A852D5-AD59-4E8C-BC78-48EB86E69B9D}" type="presParOf" srcId="{C0D50AB2-C5EC-4AD3-8306-06D1344008D4}" destId="{FBDF4E35-A539-4E8D-9FD9-2A9D7D598016}" srcOrd="0" destOrd="0" presId="urn:microsoft.com/office/officeart/2005/8/layout/target3"/>
    <dgm:cxn modelId="{57B4A4EA-3C91-4FB0-B74F-98E8633AC6CC}" type="presParOf" srcId="{C0D50AB2-C5EC-4AD3-8306-06D1344008D4}" destId="{5F47F8D1-600D-4F12-BB0E-A943932423BE}" srcOrd="1" destOrd="0" presId="urn:microsoft.com/office/officeart/2005/8/layout/target3"/>
    <dgm:cxn modelId="{7863CB46-3469-493E-9C70-69A26FBE5898}" type="presParOf" srcId="{C0D50AB2-C5EC-4AD3-8306-06D1344008D4}" destId="{DBFD6425-CC5B-4132-92FD-70AA2CB7B5DF}" srcOrd="2" destOrd="0" presId="urn:microsoft.com/office/officeart/2005/8/layout/target3"/>
    <dgm:cxn modelId="{B914CC35-BC48-4D09-A116-3F6164D5C529}" type="presParOf" srcId="{C0D50AB2-C5EC-4AD3-8306-06D1344008D4}" destId="{1B8AA432-CC78-421A-9D73-9231BA24D8D7}" srcOrd="3" destOrd="0" presId="urn:microsoft.com/office/officeart/2005/8/layout/target3"/>
    <dgm:cxn modelId="{56986132-A415-4A5B-BF6C-F789FEDCC05B}" type="presParOf" srcId="{C0D50AB2-C5EC-4AD3-8306-06D1344008D4}" destId="{EB5257DC-F722-4159-A4E1-C331F12CDCA3}" srcOrd="4" destOrd="0" presId="urn:microsoft.com/office/officeart/2005/8/layout/target3"/>
    <dgm:cxn modelId="{D21AF6EE-DAD8-4B3B-A975-85DA4CF2BE04}" type="presParOf" srcId="{C0D50AB2-C5EC-4AD3-8306-06D1344008D4}" destId="{8A087CDB-9736-4E2D-AE68-A4E93C376F2C}" srcOrd="5" destOrd="0" presId="urn:microsoft.com/office/officeart/2005/8/layout/target3"/>
    <dgm:cxn modelId="{10C77CA6-DCA8-4F81-AF5B-2957A4CBB23B}" type="presParOf" srcId="{C0D50AB2-C5EC-4AD3-8306-06D1344008D4}" destId="{A14C6672-1320-4B96-A6B9-394FA0F87B67}" srcOrd="6" destOrd="0" presId="urn:microsoft.com/office/officeart/2005/8/layout/target3"/>
    <dgm:cxn modelId="{DC41A035-1552-4FDE-9E9E-9B57CFDB7F78}" type="presParOf" srcId="{C0D50AB2-C5EC-4AD3-8306-06D1344008D4}" destId="{266CA386-3C91-48D7-BCE9-E6A0F7F4E315}" srcOrd="7" destOrd="0" presId="urn:microsoft.com/office/officeart/2005/8/layout/target3"/>
    <dgm:cxn modelId="{34258A2E-8C74-4007-9174-83F45859228D}" type="presParOf" srcId="{C0D50AB2-C5EC-4AD3-8306-06D1344008D4}" destId="{44F09623-F7D1-46EE-8D6B-8149523C9E5D}" srcOrd="8" destOrd="0" presId="urn:microsoft.com/office/officeart/2005/8/layout/target3"/>
    <dgm:cxn modelId="{EE1244CD-F922-4588-ADA3-E6E71ECDE4CE}" type="presParOf" srcId="{C0D50AB2-C5EC-4AD3-8306-06D1344008D4}" destId="{CDB6B056-8D00-46C9-8BD7-F1F24FC29099}" srcOrd="9" destOrd="0" presId="urn:microsoft.com/office/officeart/2005/8/layout/target3"/>
    <dgm:cxn modelId="{6FB44834-238A-4E99-AF92-C7FA5AE05FF0}" type="presParOf" srcId="{C0D50AB2-C5EC-4AD3-8306-06D1344008D4}" destId="{5E964073-E6EE-44F4-87D9-DEC25E0B703F}" srcOrd="10" destOrd="0" presId="urn:microsoft.com/office/officeart/2005/8/layout/target3"/>
    <dgm:cxn modelId="{FDC93265-EC02-4474-854D-2C33B1C4B33C}" type="presParOf" srcId="{C0D50AB2-C5EC-4AD3-8306-06D1344008D4}" destId="{CC2D320D-C51D-4613-A17C-F1E904870739}" srcOrd="11" destOrd="0" presId="urn:microsoft.com/office/officeart/2005/8/layout/target3"/>
    <dgm:cxn modelId="{24A39345-7766-4EC3-99F7-D75A8CF2D995}" type="presParOf" srcId="{C0D50AB2-C5EC-4AD3-8306-06D1344008D4}" destId="{08A70E75-CE8C-47B3-BD14-418A7A0F9576}" srcOrd="12" destOrd="0" presId="urn:microsoft.com/office/officeart/2005/8/layout/target3"/>
    <dgm:cxn modelId="{03B10D34-D3C2-4082-9FC6-BFCAACEA7705}" type="presParOf" srcId="{C0D50AB2-C5EC-4AD3-8306-06D1344008D4}" destId="{9951895B-F9B9-48D3-9B9F-79A815B25427}" srcOrd="13" destOrd="0" presId="urn:microsoft.com/office/officeart/2005/8/layout/target3"/>
    <dgm:cxn modelId="{5F3BF299-5F7D-4958-829E-BA3AA7AC3FD3}" type="presParOf" srcId="{C0D50AB2-C5EC-4AD3-8306-06D1344008D4}" destId="{FD2E85BB-000E-49EF-9610-D84536363231}" srcOrd="14" destOrd="0" presId="urn:microsoft.com/office/officeart/2005/8/layout/target3"/>
    <dgm:cxn modelId="{C3505252-98E9-437F-B1E9-F69D6955B364}" type="presParOf" srcId="{C0D50AB2-C5EC-4AD3-8306-06D1344008D4}" destId="{A2B1BE03-F07A-43D5-AADC-B677E239C783}" srcOrd="15" destOrd="0" presId="urn:microsoft.com/office/officeart/2005/8/layout/target3"/>
    <dgm:cxn modelId="{DD0578BF-577F-4706-B0FB-605F33D7C71C}" type="presParOf" srcId="{C0D50AB2-C5EC-4AD3-8306-06D1344008D4}" destId="{36B0D365-FA7B-4C76-8300-8BB9C53E0C96}" srcOrd="16" destOrd="0" presId="urn:microsoft.com/office/officeart/2005/8/layout/target3"/>
    <dgm:cxn modelId="{35CB5781-4CA3-4436-9B21-8873AA8E4E9F}" type="presParOf" srcId="{C0D50AB2-C5EC-4AD3-8306-06D1344008D4}" destId="{AD50B432-8DA5-45B6-B312-94AD2FF3F6DB}" srcOrd="17" destOrd="0" presId="urn:microsoft.com/office/officeart/2005/8/layout/target3"/>
    <dgm:cxn modelId="{ED4CF11E-EEC9-4AD9-8726-098D08D59515}" type="presParOf" srcId="{C0D50AB2-C5EC-4AD3-8306-06D1344008D4}" destId="{0D5B4EB7-C73B-495E-9F1B-D27326C6AF71}" srcOrd="18" destOrd="0" presId="urn:microsoft.com/office/officeart/2005/8/layout/target3"/>
    <dgm:cxn modelId="{5F22F170-7372-41A7-B0EF-8F19E6D6E59E}" type="presParOf" srcId="{C0D50AB2-C5EC-4AD3-8306-06D1344008D4}" destId="{252D3EBD-1BB8-411B-8FEC-53AC9C8E5815}" srcOrd="19" destOrd="0" presId="urn:microsoft.com/office/officeart/2005/8/layout/target3"/>
    <dgm:cxn modelId="{B99DE7A3-3020-4241-BF18-7B5E97BCA30D}" type="presParOf" srcId="{C0D50AB2-C5EC-4AD3-8306-06D1344008D4}" destId="{3A6C4AF2-C2F1-4B00-953F-110883CE60E3}" srcOrd="20" destOrd="0" presId="urn:microsoft.com/office/officeart/2005/8/layout/target3"/>
    <dgm:cxn modelId="{08CC68F9-F440-44ED-9B5E-A64C77973AC0}" type="presParOf" srcId="{C0D50AB2-C5EC-4AD3-8306-06D1344008D4}" destId="{2653BB80-D56F-4509-8402-1317AF415214}" srcOrd="21" destOrd="0" presId="urn:microsoft.com/office/officeart/2005/8/layout/target3"/>
    <dgm:cxn modelId="{D1981360-E4C0-4D40-9140-99994B9A8CB7}" type="presParOf" srcId="{C0D50AB2-C5EC-4AD3-8306-06D1344008D4}" destId="{84DE9609-CDD5-4B72-90D8-40B9FE23C772}" srcOrd="22" destOrd="0" presId="urn:microsoft.com/office/officeart/2005/8/layout/target3"/>
    <dgm:cxn modelId="{AE892814-F8DA-4C65-8276-EA6E624476F4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67A6A5-05DE-452F-9396-5AF39C4B83E9}" type="presOf" srcId="{0EBA167D-C8E1-422F-B047-77EA3B158286}" destId="{AD50B432-8DA5-45B6-B312-94AD2FF3F6DB}" srcOrd="0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18BE5C41-BACF-4FD2-9E53-05F45B783B1F}" type="presOf" srcId="{44D2BFFB-1D35-42E5-8726-82D095DB3991}" destId="{3A6C4AF2-C2F1-4B00-953F-110883CE60E3}" srcOrd="1" destOrd="0" presId="urn:microsoft.com/office/officeart/2005/8/layout/target3"/>
    <dgm:cxn modelId="{CC28E0E9-A225-458E-8513-5E2DDC9F62F1}" type="presOf" srcId="{44D2BFFB-1D35-42E5-8726-82D095DB3991}" destId="{44F09623-F7D1-46EE-8D6B-8149523C9E5D}" srcOrd="0" destOrd="0" presId="urn:microsoft.com/office/officeart/2005/8/layout/target3"/>
    <dgm:cxn modelId="{258083B1-4485-45AC-9343-50D22CD947B3}" type="presOf" srcId="{90AF4E22-4DB2-46B4-953A-FA62BDC8AA8F}" destId="{FD2E85BB-000E-49EF-9610-D84536363231}" srcOrd="0" destOrd="0" presId="urn:microsoft.com/office/officeart/2005/8/layout/target3"/>
    <dgm:cxn modelId="{DCB5DD15-313C-4895-BC61-AB01ACC73DB2}" type="presOf" srcId="{7BB35D53-E046-482F-8089-4B5D9873F538}" destId="{8A087CDB-9736-4E2D-AE68-A4E93C376F2C}" srcOrd="0" destOrd="0" presId="urn:microsoft.com/office/officeart/2005/8/layout/target3"/>
    <dgm:cxn modelId="{51CAD91B-B566-4D73-B682-847F28B890EF}" type="presOf" srcId="{7BB35D53-E046-482F-8089-4B5D9873F538}" destId="{252D3EBD-1BB8-411B-8FEC-53AC9C8E5815}" srcOrd="1" destOrd="0" presId="urn:microsoft.com/office/officeart/2005/8/layout/target3"/>
    <dgm:cxn modelId="{0E2CC2CB-32A0-4947-B6C3-BC0B07C2D291}" type="presOf" srcId="{4FD0D8EC-D3AE-4D23-B9B2-3C619B434DDE}" destId="{0D5B4EB7-C73B-495E-9F1B-D27326C6AF71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F7794EFB-0F31-42B7-9C08-5D8C83E4128F}" type="presOf" srcId="{56A3ABD2-468E-4E09-9C5A-EA1680781AC3}" destId="{C0D50AB2-C5EC-4AD3-8306-06D1344008D4}" srcOrd="0" destOrd="0" presId="urn:microsoft.com/office/officeart/2005/8/layout/target3"/>
    <dgm:cxn modelId="{90ED0A45-C173-4692-9EAC-905987B4159B}" type="presOf" srcId="{90AF4E22-4DB2-46B4-953A-FA62BDC8AA8F}" destId="{84DE9609-CDD5-4B72-90D8-40B9FE23C772}" srcOrd="1" destOrd="0" presId="urn:microsoft.com/office/officeart/2005/8/layout/target3"/>
    <dgm:cxn modelId="{DE4BAF58-BA0E-4E72-A70C-54331669CC8C}" type="presOf" srcId="{0EBA167D-C8E1-422F-B047-77EA3B158286}" destId="{C66AD066-FBF0-4B3A-81B2-6BB34A3C834D}" srcOrd="1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B0F5CCE0-BF77-40CA-AD08-BD396227C932}" type="presOf" srcId="{F831AA43-E9CE-4A9E-A489-1BAB2EB5CCE6}" destId="{2653BB80-D56F-4509-8402-1317AF415214}" srcOrd="1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4DB77FA4-B7AA-4FBC-A28B-FCF340C5AA45}" type="presOf" srcId="{4FD0D8EC-D3AE-4D23-B9B2-3C619B434DDE}" destId="{DBFD6425-CC5B-4132-92FD-70AA2CB7B5DF}" srcOrd="0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57B6E7A1-F7A3-45E4-A1AA-83057D73F231}" type="presOf" srcId="{F831AA43-E9CE-4A9E-A489-1BAB2EB5CCE6}" destId="{CC2D320D-C51D-4613-A17C-F1E904870739}" srcOrd="0" destOrd="0" presId="urn:microsoft.com/office/officeart/2005/8/layout/target3"/>
    <dgm:cxn modelId="{0D9AFB6C-5472-444A-BE03-A0417A6628E5}" type="presParOf" srcId="{C0D50AB2-C5EC-4AD3-8306-06D1344008D4}" destId="{FBDF4E35-A539-4E8D-9FD9-2A9D7D598016}" srcOrd="0" destOrd="0" presId="urn:microsoft.com/office/officeart/2005/8/layout/target3"/>
    <dgm:cxn modelId="{FF199AF2-D3BA-49EA-98E5-505D1850391D}" type="presParOf" srcId="{C0D50AB2-C5EC-4AD3-8306-06D1344008D4}" destId="{5F47F8D1-600D-4F12-BB0E-A943932423BE}" srcOrd="1" destOrd="0" presId="urn:microsoft.com/office/officeart/2005/8/layout/target3"/>
    <dgm:cxn modelId="{40C00A9F-EE29-4E1B-8726-5E5F55015AB9}" type="presParOf" srcId="{C0D50AB2-C5EC-4AD3-8306-06D1344008D4}" destId="{DBFD6425-CC5B-4132-92FD-70AA2CB7B5DF}" srcOrd="2" destOrd="0" presId="urn:microsoft.com/office/officeart/2005/8/layout/target3"/>
    <dgm:cxn modelId="{AD90A989-3293-41A5-9714-F2ABCAD101FD}" type="presParOf" srcId="{C0D50AB2-C5EC-4AD3-8306-06D1344008D4}" destId="{1B8AA432-CC78-421A-9D73-9231BA24D8D7}" srcOrd="3" destOrd="0" presId="urn:microsoft.com/office/officeart/2005/8/layout/target3"/>
    <dgm:cxn modelId="{EC7EE689-88CC-4184-8BBE-2103B8A49CEF}" type="presParOf" srcId="{C0D50AB2-C5EC-4AD3-8306-06D1344008D4}" destId="{EB5257DC-F722-4159-A4E1-C331F12CDCA3}" srcOrd="4" destOrd="0" presId="urn:microsoft.com/office/officeart/2005/8/layout/target3"/>
    <dgm:cxn modelId="{35DF2DE3-31EC-4D98-8C6B-592460ACC6C2}" type="presParOf" srcId="{C0D50AB2-C5EC-4AD3-8306-06D1344008D4}" destId="{8A087CDB-9736-4E2D-AE68-A4E93C376F2C}" srcOrd="5" destOrd="0" presId="urn:microsoft.com/office/officeart/2005/8/layout/target3"/>
    <dgm:cxn modelId="{CFAE9895-FA81-4FBA-AE1A-74E85232681E}" type="presParOf" srcId="{C0D50AB2-C5EC-4AD3-8306-06D1344008D4}" destId="{A14C6672-1320-4B96-A6B9-394FA0F87B67}" srcOrd="6" destOrd="0" presId="urn:microsoft.com/office/officeart/2005/8/layout/target3"/>
    <dgm:cxn modelId="{6C6A29BA-C70D-49CF-BCAD-3A1E0311A299}" type="presParOf" srcId="{C0D50AB2-C5EC-4AD3-8306-06D1344008D4}" destId="{266CA386-3C91-48D7-BCE9-E6A0F7F4E315}" srcOrd="7" destOrd="0" presId="urn:microsoft.com/office/officeart/2005/8/layout/target3"/>
    <dgm:cxn modelId="{8837FCDA-735C-4873-B8F9-8D4BC5C1985C}" type="presParOf" srcId="{C0D50AB2-C5EC-4AD3-8306-06D1344008D4}" destId="{44F09623-F7D1-46EE-8D6B-8149523C9E5D}" srcOrd="8" destOrd="0" presId="urn:microsoft.com/office/officeart/2005/8/layout/target3"/>
    <dgm:cxn modelId="{94253D92-A5D7-4275-8641-610A0128B789}" type="presParOf" srcId="{C0D50AB2-C5EC-4AD3-8306-06D1344008D4}" destId="{CDB6B056-8D00-46C9-8BD7-F1F24FC29099}" srcOrd="9" destOrd="0" presId="urn:microsoft.com/office/officeart/2005/8/layout/target3"/>
    <dgm:cxn modelId="{D5D77D3F-F49A-484C-8242-123F88ACA44D}" type="presParOf" srcId="{C0D50AB2-C5EC-4AD3-8306-06D1344008D4}" destId="{5E964073-E6EE-44F4-87D9-DEC25E0B703F}" srcOrd="10" destOrd="0" presId="urn:microsoft.com/office/officeart/2005/8/layout/target3"/>
    <dgm:cxn modelId="{3527396B-20C3-4AA7-9C47-3EAA86CE74D5}" type="presParOf" srcId="{C0D50AB2-C5EC-4AD3-8306-06D1344008D4}" destId="{CC2D320D-C51D-4613-A17C-F1E904870739}" srcOrd="11" destOrd="0" presId="urn:microsoft.com/office/officeart/2005/8/layout/target3"/>
    <dgm:cxn modelId="{1236F617-A162-42F4-81EF-EEA1E9BF3077}" type="presParOf" srcId="{C0D50AB2-C5EC-4AD3-8306-06D1344008D4}" destId="{08A70E75-CE8C-47B3-BD14-418A7A0F9576}" srcOrd="12" destOrd="0" presId="urn:microsoft.com/office/officeart/2005/8/layout/target3"/>
    <dgm:cxn modelId="{F4BB7459-79E2-4765-95BB-D72447F3B1EC}" type="presParOf" srcId="{C0D50AB2-C5EC-4AD3-8306-06D1344008D4}" destId="{9951895B-F9B9-48D3-9B9F-79A815B25427}" srcOrd="13" destOrd="0" presId="urn:microsoft.com/office/officeart/2005/8/layout/target3"/>
    <dgm:cxn modelId="{61DA6887-1CC1-4A77-A64A-9D9CCC7D744C}" type="presParOf" srcId="{C0D50AB2-C5EC-4AD3-8306-06D1344008D4}" destId="{FD2E85BB-000E-49EF-9610-D84536363231}" srcOrd="14" destOrd="0" presId="urn:microsoft.com/office/officeart/2005/8/layout/target3"/>
    <dgm:cxn modelId="{16AC4A09-A6D6-4FE9-8AE1-CDC07A50C01F}" type="presParOf" srcId="{C0D50AB2-C5EC-4AD3-8306-06D1344008D4}" destId="{A2B1BE03-F07A-43D5-AADC-B677E239C783}" srcOrd="15" destOrd="0" presId="urn:microsoft.com/office/officeart/2005/8/layout/target3"/>
    <dgm:cxn modelId="{FA3002EF-F8E0-40EA-9CAE-03A46E654742}" type="presParOf" srcId="{C0D50AB2-C5EC-4AD3-8306-06D1344008D4}" destId="{36B0D365-FA7B-4C76-8300-8BB9C53E0C96}" srcOrd="16" destOrd="0" presId="urn:microsoft.com/office/officeart/2005/8/layout/target3"/>
    <dgm:cxn modelId="{1F39E62C-67FA-4833-B422-304CAD24020D}" type="presParOf" srcId="{C0D50AB2-C5EC-4AD3-8306-06D1344008D4}" destId="{AD50B432-8DA5-45B6-B312-94AD2FF3F6DB}" srcOrd="17" destOrd="0" presId="urn:microsoft.com/office/officeart/2005/8/layout/target3"/>
    <dgm:cxn modelId="{E49575D4-1297-4AC3-9E54-850D969D27F0}" type="presParOf" srcId="{C0D50AB2-C5EC-4AD3-8306-06D1344008D4}" destId="{0D5B4EB7-C73B-495E-9F1B-D27326C6AF71}" srcOrd="18" destOrd="0" presId="urn:microsoft.com/office/officeart/2005/8/layout/target3"/>
    <dgm:cxn modelId="{E0EAF623-AFD4-47A0-813C-8DB8CA83A640}" type="presParOf" srcId="{C0D50AB2-C5EC-4AD3-8306-06D1344008D4}" destId="{252D3EBD-1BB8-411B-8FEC-53AC9C8E5815}" srcOrd="19" destOrd="0" presId="urn:microsoft.com/office/officeart/2005/8/layout/target3"/>
    <dgm:cxn modelId="{322C16EF-9BB9-47AE-83AA-A5543CFEC920}" type="presParOf" srcId="{C0D50AB2-C5EC-4AD3-8306-06D1344008D4}" destId="{3A6C4AF2-C2F1-4B00-953F-110883CE60E3}" srcOrd="20" destOrd="0" presId="urn:microsoft.com/office/officeart/2005/8/layout/target3"/>
    <dgm:cxn modelId="{3ACE478A-F2DC-4872-A03E-85549651D929}" type="presParOf" srcId="{C0D50AB2-C5EC-4AD3-8306-06D1344008D4}" destId="{2653BB80-D56F-4509-8402-1317AF415214}" srcOrd="21" destOrd="0" presId="urn:microsoft.com/office/officeart/2005/8/layout/target3"/>
    <dgm:cxn modelId="{D952ACE9-C006-402A-B607-979E7B9802A9}" type="presParOf" srcId="{C0D50AB2-C5EC-4AD3-8306-06D1344008D4}" destId="{84DE9609-CDD5-4B72-90D8-40B9FE23C772}" srcOrd="22" destOrd="0" presId="urn:microsoft.com/office/officeart/2005/8/layout/target3"/>
    <dgm:cxn modelId="{44CC6E77-7D62-49B7-B69B-487D157FA9C7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721B16-60DA-4EAE-AB43-C9FAEFAE4BE9}" type="presOf" srcId="{F831AA43-E9CE-4A9E-A489-1BAB2EB5CCE6}" destId="{CC2D320D-C51D-4613-A17C-F1E904870739}" srcOrd="0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F417894B-CA59-4A6E-A2EA-9D63900DED2C}" type="presOf" srcId="{90AF4E22-4DB2-46B4-953A-FA62BDC8AA8F}" destId="{84DE9609-CDD5-4B72-90D8-40B9FE23C772}" srcOrd="1" destOrd="0" presId="urn:microsoft.com/office/officeart/2005/8/layout/target3"/>
    <dgm:cxn modelId="{AFA5815B-E39F-4E49-AF30-68D3841D5B65}" type="presOf" srcId="{4FD0D8EC-D3AE-4D23-B9B2-3C619B434DDE}" destId="{DBFD6425-CC5B-4132-92FD-70AA2CB7B5DF}" srcOrd="0" destOrd="0" presId="urn:microsoft.com/office/officeart/2005/8/layout/target3"/>
    <dgm:cxn modelId="{7F2C1097-46AC-4690-B1B7-09490CEFA907}" type="presOf" srcId="{7BB35D53-E046-482F-8089-4B5D9873F538}" destId="{252D3EBD-1BB8-411B-8FEC-53AC9C8E5815}" srcOrd="1" destOrd="0" presId="urn:microsoft.com/office/officeart/2005/8/layout/target3"/>
    <dgm:cxn modelId="{C8F95095-5F3A-41CB-8E55-B0AC37FEC505}" type="presOf" srcId="{0EBA167D-C8E1-422F-B047-77EA3B158286}" destId="{C66AD066-FBF0-4B3A-81B2-6BB34A3C834D}" srcOrd="1" destOrd="0" presId="urn:microsoft.com/office/officeart/2005/8/layout/target3"/>
    <dgm:cxn modelId="{B88C588A-C939-429A-BBB0-FCCF38BDC0F1}" type="presOf" srcId="{90AF4E22-4DB2-46B4-953A-FA62BDC8AA8F}" destId="{FD2E85BB-000E-49EF-9610-D84536363231}" srcOrd="0" destOrd="0" presId="urn:microsoft.com/office/officeart/2005/8/layout/target3"/>
    <dgm:cxn modelId="{1841AD67-0161-4FD4-BEB5-1BE202FAE28D}" type="presOf" srcId="{44D2BFFB-1D35-42E5-8726-82D095DB3991}" destId="{3A6C4AF2-C2F1-4B00-953F-110883CE60E3}" srcOrd="1" destOrd="0" presId="urn:microsoft.com/office/officeart/2005/8/layout/target3"/>
    <dgm:cxn modelId="{3ED79458-4447-4119-99B5-1C855AC127D1}" type="presOf" srcId="{4FD0D8EC-D3AE-4D23-B9B2-3C619B434DDE}" destId="{0D5B4EB7-C73B-495E-9F1B-D27326C6AF71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961ACB97-C2DB-4AF9-B4DC-5CA9090F8CAF}" type="presOf" srcId="{56A3ABD2-468E-4E09-9C5A-EA1680781AC3}" destId="{C0D50AB2-C5EC-4AD3-8306-06D1344008D4}" srcOrd="0" destOrd="0" presId="urn:microsoft.com/office/officeart/2005/8/layout/target3"/>
    <dgm:cxn modelId="{25F67F0D-B4E0-46AF-997E-7D6C6E4E2CCD}" type="presOf" srcId="{0EBA167D-C8E1-422F-B047-77EA3B158286}" destId="{AD50B432-8DA5-45B6-B312-94AD2FF3F6DB}" srcOrd="0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0E30ADC1-1C56-406B-90F9-7C9C99D4D4C0}" type="presOf" srcId="{F831AA43-E9CE-4A9E-A489-1BAB2EB5CCE6}" destId="{2653BB80-D56F-4509-8402-1317AF415214}" srcOrd="1" destOrd="0" presId="urn:microsoft.com/office/officeart/2005/8/layout/target3"/>
    <dgm:cxn modelId="{65F6148A-63F5-4AF0-A8CF-95BEF418CDCA}" type="presOf" srcId="{7BB35D53-E046-482F-8089-4B5D9873F538}" destId="{8A087CDB-9736-4E2D-AE68-A4E93C376F2C}" srcOrd="0" destOrd="0" presId="urn:microsoft.com/office/officeart/2005/8/layout/target3"/>
    <dgm:cxn modelId="{19A8AF22-535C-4A9B-98DE-1073C825AC79}" type="presOf" srcId="{44D2BFFB-1D35-42E5-8726-82D095DB3991}" destId="{44F09623-F7D1-46EE-8D6B-8149523C9E5D}" srcOrd="0" destOrd="0" presId="urn:microsoft.com/office/officeart/2005/8/layout/target3"/>
    <dgm:cxn modelId="{C422ED49-E392-4D8B-8AB3-D54B50E86F4E}" type="presParOf" srcId="{C0D50AB2-C5EC-4AD3-8306-06D1344008D4}" destId="{FBDF4E35-A539-4E8D-9FD9-2A9D7D598016}" srcOrd="0" destOrd="0" presId="urn:microsoft.com/office/officeart/2005/8/layout/target3"/>
    <dgm:cxn modelId="{EA6A0C1E-7F94-4ADD-8E74-18E9EF530515}" type="presParOf" srcId="{C0D50AB2-C5EC-4AD3-8306-06D1344008D4}" destId="{5F47F8D1-600D-4F12-BB0E-A943932423BE}" srcOrd="1" destOrd="0" presId="urn:microsoft.com/office/officeart/2005/8/layout/target3"/>
    <dgm:cxn modelId="{BBD56353-43CC-4E62-9630-EBAC7AAE4AAE}" type="presParOf" srcId="{C0D50AB2-C5EC-4AD3-8306-06D1344008D4}" destId="{DBFD6425-CC5B-4132-92FD-70AA2CB7B5DF}" srcOrd="2" destOrd="0" presId="urn:microsoft.com/office/officeart/2005/8/layout/target3"/>
    <dgm:cxn modelId="{0BF48248-CB75-4EEA-B8E5-1170AF6B1B30}" type="presParOf" srcId="{C0D50AB2-C5EC-4AD3-8306-06D1344008D4}" destId="{1B8AA432-CC78-421A-9D73-9231BA24D8D7}" srcOrd="3" destOrd="0" presId="urn:microsoft.com/office/officeart/2005/8/layout/target3"/>
    <dgm:cxn modelId="{DB3E5298-B4DD-491E-8142-87063723CB87}" type="presParOf" srcId="{C0D50AB2-C5EC-4AD3-8306-06D1344008D4}" destId="{EB5257DC-F722-4159-A4E1-C331F12CDCA3}" srcOrd="4" destOrd="0" presId="urn:microsoft.com/office/officeart/2005/8/layout/target3"/>
    <dgm:cxn modelId="{D710F0DF-2170-4C37-8929-30EA7CC629FF}" type="presParOf" srcId="{C0D50AB2-C5EC-4AD3-8306-06D1344008D4}" destId="{8A087CDB-9736-4E2D-AE68-A4E93C376F2C}" srcOrd="5" destOrd="0" presId="urn:microsoft.com/office/officeart/2005/8/layout/target3"/>
    <dgm:cxn modelId="{39D50003-7C66-4321-95B3-D44A4F26A624}" type="presParOf" srcId="{C0D50AB2-C5EC-4AD3-8306-06D1344008D4}" destId="{A14C6672-1320-4B96-A6B9-394FA0F87B67}" srcOrd="6" destOrd="0" presId="urn:microsoft.com/office/officeart/2005/8/layout/target3"/>
    <dgm:cxn modelId="{5D92CC01-9208-488C-A38C-9D933F45E536}" type="presParOf" srcId="{C0D50AB2-C5EC-4AD3-8306-06D1344008D4}" destId="{266CA386-3C91-48D7-BCE9-E6A0F7F4E315}" srcOrd="7" destOrd="0" presId="urn:microsoft.com/office/officeart/2005/8/layout/target3"/>
    <dgm:cxn modelId="{AF5E69BD-4047-47D5-8C21-35BC33BEA069}" type="presParOf" srcId="{C0D50AB2-C5EC-4AD3-8306-06D1344008D4}" destId="{44F09623-F7D1-46EE-8D6B-8149523C9E5D}" srcOrd="8" destOrd="0" presId="urn:microsoft.com/office/officeart/2005/8/layout/target3"/>
    <dgm:cxn modelId="{733A66AF-8DFA-4186-97DF-BD249493315A}" type="presParOf" srcId="{C0D50AB2-C5EC-4AD3-8306-06D1344008D4}" destId="{CDB6B056-8D00-46C9-8BD7-F1F24FC29099}" srcOrd="9" destOrd="0" presId="urn:microsoft.com/office/officeart/2005/8/layout/target3"/>
    <dgm:cxn modelId="{E51D72C7-A1AE-4F21-B0EF-66C7304756F6}" type="presParOf" srcId="{C0D50AB2-C5EC-4AD3-8306-06D1344008D4}" destId="{5E964073-E6EE-44F4-87D9-DEC25E0B703F}" srcOrd="10" destOrd="0" presId="urn:microsoft.com/office/officeart/2005/8/layout/target3"/>
    <dgm:cxn modelId="{589E019A-A6CE-4C9D-9A52-7177E90FD2F2}" type="presParOf" srcId="{C0D50AB2-C5EC-4AD3-8306-06D1344008D4}" destId="{CC2D320D-C51D-4613-A17C-F1E904870739}" srcOrd="11" destOrd="0" presId="urn:microsoft.com/office/officeart/2005/8/layout/target3"/>
    <dgm:cxn modelId="{1733DD02-561A-4B25-B3A6-0FBCC7C7F353}" type="presParOf" srcId="{C0D50AB2-C5EC-4AD3-8306-06D1344008D4}" destId="{08A70E75-CE8C-47B3-BD14-418A7A0F9576}" srcOrd="12" destOrd="0" presId="urn:microsoft.com/office/officeart/2005/8/layout/target3"/>
    <dgm:cxn modelId="{667ADAB8-EC99-4364-9ED3-B7A032042008}" type="presParOf" srcId="{C0D50AB2-C5EC-4AD3-8306-06D1344008D4}" destId="{9951895B-F9B9-48D3-9B9F-79A815B25427}" srcOrd="13" destOrd="0" presId="urn:microsoft.com/office/officeart/2005/8/layout/target3"/>
    <dgm:cxn modelId="{2C66D9ED-AA29-4060-B367-92748F2F787A}" type="presParOf" srcId="{C0D50AB2-C5EC-4AD3-8306-06D1344008D4}" destId="{FD2E85BB-000E-49EF-9610-D84536363231}" srcOrd="14" destOrd="0" presId="urn:microsoft.com/office/officeart/2005/8/layout/target3"/>
    <dgm:cxn modelId="{E7CA51E5-94AE-4911-8C5D-366090C7B47F}" type="presParOf" srcId="{C0D50AB2-C5EC-4AD3-8306-06D1344008D4}" destId="{A2B1BE03-F07A-43D5-AADC-B677E239C783}" srcOrd="15" destOrd="0" presId="urn:microsoft.com/office/officeart/2005/8/layout/target3"/>
    <dgm:cxn modelId="{AB14FDE2-CC32-4990-A151-267013418875}" type="presParOf" srcId="{C0D50AB2-C5EC-4AD3-8306-06D1344008D4}" destId="{36B0D365-FA7B-4C76-8300-8BB9C53E0C96}" srcOrd="16" destOrd="0" presId="urn:microsoft.com/office/officeart/2005/8/layout/target3"/>
    <dgm:cxn modelId="{FFFB0364-96D7-4902-84A1-091E4FD4F881}" type="presParOf" srcId="{C0D50AB2-C5EC-4AD3-8306-06D1344008D4}" destId="{AD50B432-8DA5-45B6-B312-94AD2FF3F6DB}" srcOrd="17" destOrd="0" presId="urn:microsoft.com/office/officeart/2005/8/layout/target3"/>
    <dgm:cxn modelId="{FD2F0DC4-6DA5-41BA-990D-6CC21CE61743}" type="presParOf" srcId="{C0D50AB2-C5EC-4AD3-8306-06D1344008D4}" destId="{0D5B4EB7-C73B-495E-9F1B-D27326C6AF71}" srcOrd="18" destOrd="0" presId="urn:microsoft.com/office/officeart/2005/8/layout/target3"/>
    <dgm:cxn modelId="{6C2C8AB3-ECFF-4341-ABED-CB9593215143}" type="presParOf" srcId="{C0D50AB2-C5EC-4AD3-8306-06D1344008D4}" destId="{252D3EBD-1BB8-411B-8FEC-53AC9C8E5815}" srcOrd="19" destOrd="0" presId="urn:microsoft.com/office/officeart/2005/8/layout/target3"/>
    <dgm:cxn modelId="{07B3440B-612F-4DD6-A07F-40F7146263FF}" type="presParOf" srcId="{C0D50AB2-C5EC-4AD3-8306-06D1344008D4}" destId="{3A6C4AF2-C2F1-4B00-953F-110883CE60E3}" srcOrd="20" destOrd="0" presId="urn:microsoft.com/office/officeart/2005/8/layout/target3"/>
    <dgm:cxn modelId="{945D84D5-9377-49EC-AD95-1DB56F0971C9}" type="presParOf" srcId="{C0D50AB2-C5EC-4AD3-8306-06D1344008D4}" destId="{2653BB80-D56F-4509-8402-1317AF415214}" srcOrd="21" destOrd="0" presId="urn:microsoft.com/office/officeart/2005/8/layout/target3"/>
    <dgm:cxn modelId="{9FFFECA9-3648-4CED-9BD8-01DB945743E6}" type="presParOf" srcId="{C0D50AB2-C5EC-4AD3-8306-06D1344008D4}" destId="{84DE9609-CDD5-4B72-90D8-40B9FE23C772}" srcOrd="22" destOrd="0" presId="urn:microsoft.com/office/officeart/2005/8/layout/target3"/>
    <dgm:cxn modelId="{BC119340-4B03-4614-BF8B-DF7577D53CB9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76A869-B75D-4457-AB8D-7C5C32F8F8BD}" type="presOf" srcId="{44D2BFFB-1D35-42E5-8726-82D095DB3991}" destId="{3A6C4AF2-C2F1-4B00-953F-110883CE60E3}" srcOrd="1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FCF93186-51D6-42D1-9E00-2E4EFCCC523D}" type="presOf" srcId="{4FD0D8EC-D3AE-4D23-B9B2-3C619B434DDE}" destId="{DBFD6425-CC5B-4132-92FD-70AA2CB7B5DF}" srcOrd="0" destOrd="0" presId="urn:microsoft.com/office/officeart/2005/8/layout/target3"/>
    <dgm:cxn modelId="{0E161475-8F0C-4E7E-BAB2-AE6AFFDE7A63}" type="presOf" srcId="{44D2BFFB-1D35-42E5-8726-82D095DB3991}" destId="{44F09623-F7D1-46EE-8D6B-8149523C9E5D}" srcOrd="0" destOrd="0" presId="urn:microsoft.com/office/officeart/2005/8/layout/target3"/>
    <dgm:cxn modelId="{FE8EF2C3-D733-414D-8FE6-224A8D0C61B0}" type="presOf" srcId="{90AF4E22-4DB2-46B4-953A-FA62BDC8AA8F}" destId="{84DE9609-CDD5-4B72-90D8-40B9FE23C772}" srcOrd="1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1DC99224-62CA-4722-9DD3-5B4DCF547B27}" type="presOf" srcId="{7BB35D53-E046-482F-8089-4B5D9873F538}" destId="{8A087CDB-9736-4E2D-AE68-A4E93C376F2C}" srcOrd="0" destOrd="0" presId="urn:microsoft.com/office/officeart/2005/8/layout/target3"/>
    <dgm:cxn modelId="{BEDAAABB-0C35-4353-AC2E-10F9787D51CD}" type="presOf" srcId="{F831AA43-E9CE-4A9E-A489-1BAB2EB5CCE6}" destId="{CC2D320D-C51D-4613-A17C-F1E904870739}" srcOrd="0" destOrd="0" presId="urn:microsoft.com/office/officeart/2005/8/layout/target3"/>
    <dgm:cxn modelId="{C7FA13DA-EAFD-4761-8141-B10CBE9841EC}" type="presOf" srcId="{0EBA167D-C8E1-422F-B047-77EA3B158286}" destId="{C66AD066-FBF0-4B3A-81B2-6BB34A3C834D}" srcOrd="1" destOrd="0" presId="urn:microsoft.com/office/officeart/2005/8/layout/target3"/>
    <dgm:cxn modelId="{96343831-B9B4-41EE-A32D-F1A020081635}" type="presOf" srcId="{90AF4E22-4DB2-46B4-953A-FA62BDC8AA8F}" destId="{FD2E85BB-000E-49EF-9610-D84536363231}" srcOrd="0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ABF7A70A-26AE-445F-B9EE-F92D3665CEB0}" type="presOf" srcId="{F831AA43-E9CE-4A9E-A489-1BAB2EB5CCE6}" destId="{2653BB80-D56F-4509-8402-1317AF415214}" srcOrd="1" destOrd="0" presId="urn:microsoft.com/office/officeart/2005/8/layout/target3"/>
    <dgm:cxn modelId="{C0E9E4EC-AA0E-4B74-A9FA-D055EB381F87}" type="presOf" srcId="{56A3ABD2-468E-4E09-9C5A-EA1680781AC3}" destId="{C0D50AB2-C5EC-4AD3-8306-06D1344008D4}" srcOrd="0" destOrd="0" presId="urn:microsoft.com/office/officeart/2005/8/layout/target3"/>
    <dgm:cxn modelId="{819F2CDC-3D3C-49E8-A804-1171C99E68D6}" type="presOf" srcId="{7BB35D53-E046-482F-8089-4B5D9873F538}" destId="{252D3EBD-1BB8-411B-8FEC-53AC9C8E5815}" srcOrd="1" destOrd="0" presId="urn:microsoft.com/office/officeart/2005/8/layout/target3"/>
    <dgm:cxn modelId="{98B8D0F6-D0A3-40AE-A3DA-2C2B7B7E8362}" type="presOf" srcId="{0EBA167D-C8E1-422F-B047-77EA3B158286}" destId="{AD50B432-8DA5-45B6-B312-94AD2FF3F6DB}" srcOrd="0" destOrd="0" presId="urn:microsoft.com/office/officeart/2005/8/layout/target3"/>
    <dgm:cxn modelId="{628F134A-71B4-4549-88CE-2B3F2B0E9660}" type="presOf" srcId="{4FD0D8EC-D3AE-4D23-B9B2-3C619B434DDE}" destId="{0D5B4EB7-C73B-495E-9F1B-D27326C6AF71}" srcOrd="1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795B1629-1531-46CE-82C9-F1169277B114}" type="presParOf" srcId="{C0D50AB2-C5EC-4AD3-8306-06D1344008D4}" destId="{FBDF4E35-A539-4E8D-9FD9-2A9D7D598016}" srcOrd="0" destOrd="0" presId="urn:microsoft.com/office/officeart/2005/8/layout/target3"/>
    <dgm:cxn modelId="{56842799-F099-4E53-AE25-4935DD24BD76}" type="presParOf" srcId="{C0D50AB2-C5EC-4AD3-8306-06D1344008D4}" destId="{5F47F8D1-600D-4F12-BB0E-A943932423BE}" srcOrd="1" destOrd="0" presId="urn:microsoft.com/office/officeart/2005/8/layout/target3"/>
    <dgm:cxn modelId="{C154C0B9-08EF-42C4-802A-1077A5942EB4}" type="presParOf" srcId="{C0D50AB2-C5EC-4AD3-8306-06D1344008D4}" destId="{DBFD6425-CC5B-4132-92FD-70AA2CB7B5DF}" srcOrd="2" destOrd="0" presId="urn:microsoft.com/office/officeart/2005/8/layout/target3"/>
    <dgm:cxn modelId="{F523093E-72FA-4ED5-98C2-444C088A7BF8}" type="presParOf" srcId="{C0D50AB2-C5EC-4AD3-8306-06D1344008D4}" destId="{1B8AA432-CC78-421A-9D73-9231BA24D8D7}" srcOrd="3" destOrd="0" presId="urn:microsoft.com/office/officeart/2005/8/layout/target3"/>
    <dgm:cxn modelId="{F75F03B2-C5BF-4AD6-BAC6-16BB65490E52}" type="presParOf" srcId="{C0D50AB2-C5EC-4AD3-8306-06D1344008D4}" destId="{EB5257DC-F722-4159-A4E1-C331F12CDCA3}" srcOrd="4" destOrd="0" presId="urn:microsoft.com/office/officeart/2005/8/layout/target3"/>
    <dgm:cxn modelId="{F2CD9148-546D-4B74-A9A3-2013E17C3B63}" type="presParOf" srcId="{C0D50AB2-C5EC-4AD3-8306-06D1344008D4}" destId="{8A087CDB-9736-4E2D-AE68-A4E93C376F2C}" srcOrd="5" destOrd="0" presId="urn:microsoft.com/office/officeart/2005/8/layout/target3"/>
    <dgm:cxn modelId="{51D1FFBD-99C6-41AA-B90E-E27E525EC769}" type="presParOf" srcId="{C0D50AB2-C5EC-4AD3-8306-06D1344008D4}" destId="{A14C6672-1320-4B96-A6B9-394FA0F87B67}" srcOrd="6" destOrd="0" presId="urn:microsoft.com/office/officeart/2005/8/layout/target3"/>
    <dgm:cxn modelId="{037FAC9D-EE35-4C4E-A6BE-E5EA7E4EFFC0}" type="presParOf" srcId="{C0D50AB2-C5EC-4AD3-8306-06D1344008D4}" destId="{266CA386-3C91-48D7-BCE9-E6A0F7F4E315}" srcOrd="7" destOrd="0" presId="urn:microsoft.com/office/officeart/2005/8/layout/target3"/>
    <dgm:cxn modelId="{2EAF135A-956A-4069-9342-14A9C99334C8}" type="presParOf" srcId="{C0D50AB2-C5EC-4AD3-8306-06D1344008D4}" destId="{44F09623-F7D1-46EE-8D6B-8149523C9E5D}" srcOrd="8" destOrd="0" presId="urn:microsoft.com/office/officeart/2005/8/layout/target3"/>
    <dgm:cxn modelId="{CCEBB73D-71A3-41AC-9ADD-C206048C0FD2}" type="presParOf" srcId="{C0D50AB2-C5EC-4AD3-8306-06D1344008D4}" destId="{CDB6B056-8D00-46C9-8BD7-F1F24FC29099}" srcOrd="9" destOrd="0" presId="urn:microsoft.com/office/officeart/2005/8/layout/target3"/>
    <dgm:cxn modelId="{833F226C-5FC3-48CE-9A7D-C42FF346C73C}" type="presParOf" srcId="{C0D50AB2-C5EC-4AD3-8306-06D1344008D4}" destId="{5E964073-E6EE-44F4-87D9-DEC25E0B703F}" srcOrd="10" destOrd="0" presId="urn:microsoft.com/office/officeart/2005/8/layout/target3"/>
    <dgm:cxn modelId="{3D088871-5052-4995-B54F-57857FE15F6E}" type="presParOf" srcId="{C0D50AB2-C5EC-4AD3-8306-06D1344008D4}" destId="{CC2D320D-C51D-4613-A17C-F1E904870739}" srcOrd="11" destOrd="0" presId="urn:microsoft.com/office/officeart/2005/8/layout/target3"/>
    <dgm:cxn modelId="{F391907F-DF6D-4A50-97EA-7826226BCF6C}" type="presParOf" srcId="{C0D50AB2-C5EC-4AD3-8306-06D1344008D4}" destId="{08A70E75-CE8C-47B3-BD14-418A7A0F9576}" srcOrd="12" destOrd="0" presId="urn:microsoft.com/office/officeart/2005/8/layout/target3"/>
    <dgm:cxn modelId="{6A92CFFC-30B0-4333-9D4B-7A53789DF403}" type="presParOf" srcId="{C0D50AB2-C5EC-4AD3-8306-06D1344008D4}" destId="{9951895B-F9B9-48D3-9B9F-79A815B25427}" srcOrd="13" destOrd="0" presId="urn:microsoft.com/office/officeart/2005/8/layout/target3"/>
    <dgm:cxn modelId="{2FCFDDE3-E61F-449D-B74B-AE9C580C103C}" type="presParOf" srcId="{C0D50AB2-C5EC-4AD3-8306-06D1344008D4}" destId="{FD2E85BB-000E-49EF-9610-D84536363231}" srcOrd="14" destOrd="0" presId="urn:microsoft.com/office/officeart/2005/8/layout/target3"/>
    <dgm:cxn modelId="{627EE035-158D-4AE5-B529-56B36EC70FA2}" type="presParOf" srcId="{C0D50AB2-C5EC-4AD3-8306-06D1344008D4}" destId="{A2B1BE03-F07A-43D5-AADC-B677E239C783}" srcOrd="15" destOrd="0" presId="urn:microsoft.com/office/officeart/2005/8/layout/target3"/>
    <dgm:cxn modelId="{2B7949D4-1DF0-4EF3-93D3-AABB4FA10CAC}" type="presParOf" srcId="{C0D50AB2-C5EC-4AD3-8306-06D1344008D4}" destId="{36B0D365-FA7B-4C76-8300-8BB9C53E0C96}" srcOrd="16" destOrd="0" presId="urn:microsoft.com/office/officeart/2005/8/layout/target3"/>
    <dgm:cxn modelId="{EE1E573F-5102-4F07-9DEB-2016B6D64F87}" type="presParOf" srcId="{C0D50AB2-C5EC-4AD3-8306-06D1344008D4}" destId="{AD50B432-8DA5-45B6-B312-94AD2FF3F6DB}" srcOrd="17" destOrd="0" presId="urn:microsoft.com/office/officeart/2005/8/layout/target3"/>
    <dgm:cxn modelId="{206EC686-8B58-4932-9850-B1DB0E1CE84D}" type="presParOf" srcId="{C0D50AB2-C5EC-4AD3-8306-06D1344008D4}" destId="{0D5B4EB7-C73B-495E-9F1B-D27326C6AF71}" srcOrd="18" destOrd="0" presId="urn:microsoft.com/office/officeart/2005/8/layout/target3"/>
    <dgm:cxn modelId="{96854DB0-7BDD-428E-A47D-02B7B8473A6E}" type="presParOf" srcId="{C0D50AB2-C5EC-4AD3-8306-06D1344008D4}" destId="{252D3EBD-1BB8-411B-8FEC-53AC9C8E5815}" srcOrd="19" destOrd="0" presId="urn:microsoft.com/office/officeart/2005/8/layout/target3"/>
    <dgm:cxn modelId="{BFAC1292-86C0-457B-8104-79CFC37E995C}" type="presParOf" srcId="{C0D50AB2-C5EC-4AD3-8306-06D1344008D4}" destId="{3A6C4AF2-C2F1-4B00-953F-110883CE60E3}" srcOrd="20" destOrd="0" presId="urn:microsoft.com/office/officeart/2005/8/layout/target3"/>
    <dgm:cxn modelId="{E4BB6B14-D6EA-4C3E-9C12-86C51600679D}" type="presParOf" srcId="{C0D50AB2-C5EC-4AD3-8306-06D1344008D4}" destId="{2653BB80-D56F-4509-8402-1317AF415214}" srcOrd="21" destOrd="0" presId="urn:microsoft.com/office/officeart/2005/8/layout/target3"/>
    <dgm:cxn modelId="{A31B3A72-AAB4-451D-B6FE-A30F78A30818}" type="presParOf" srcId="{C0D50AB2-C5EC-4AD3-8306-06D1344008D4}" destId="{84DE9609-CDD5-4B72-90D8-40B9FE23C772}" srcOrd="22" destOrd="0" presId="urn:microsoft.com/office/officeart/2005/8/layout/target3"/>
    <dgm:cxn modelId="{5158C188-0569-46BC-B0CD-230FAE031ED1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B715B0-EF71-4449-BCAC-192341721E62}" type="presOf" srcId="{7BB35D53-E046-482F-8089-4B5D9873F538}" destId="{252D3EBD-1BB8-411B-8FEC-53AC9C8E5815}" srcOrd="1" destOrd="0" presId="urn:microsoft.com/office/officeart/2005/8/layout/target3"/>
    <dgm:cxn modelId="{4FAF61AD-68A0-466F-B851-FF1CD8024DBA}" type="presOf" srcId="{F831AA43-E9CE-4A9E-A489-1BAB2EB5CCE6}" destId="{CC2D320D-C51D-4613-A17C-F1E904870739}" srcOrd="0" destOrd="0" presId="urn:microsoft.com/office/officeart/2005/8/layout/target3"/>
    <dgm:cxn modelId="{7C5C5B3E-08FE-4C39-A241-AC766769F76C}" type="presOf" srcId="{7BB35D53-E046-482F-8089-4B5D9873F538}" destId="{8A087CDB-9736-4E2D-AE68-A4E93C376F2C}" srcOrd="0" destOrd="0" presId="urn:microsoft.com/office/officeart/2005/8/layout/target3"/>
    <dgm:cxn modelId="{E23545FC-DCB9-4AA4-9905-11DCA0823E7A}" type="presOf" srcId="{90AF4E22-4DB2-46B4-953A-FA62BDC8AA8F}" destId="{84DE9609-CDD5-4B72-90D8-40B9FE23C772}" srcOrd="1" destOrd="0" presId="urn:microsoft.com/office/officeart/2005/8/layout/target3"/>
    <dgm:cxn modelId="{47BEE94B-86E1-42D1-81BB-C2013CD6C959}" type="presOf" srcId="{F831AA43-E9CE-4A9E-A489-1BAB2EB5CCE6}" destId="{2653BB80-D56F-4509-8402-1317AF415214}" srcOrd="1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DDF02010-25A0-4387-BC0E-F6867845F481}" type="presOf" srcId="{44D2BFFB-1D35-42E5-8726-82D095DB3991}" destId="{3A6C4AF2-C2F1-4B00-953F-110883CE60E3}" srcOrd="1" destOrd="0" presId="urn:microsoft.com/office/officeart/2005/8/layout/target3"/>
    <dgm:cxn modelId="{3113BDD4-34E7-46F2-9E42-D2E1D26CA0C0}" type="presOf" srcId="{4FD0D8EC-D3AE-4D23-B9B2-3C619B434DDE}" destId="{0D5B4EB7-C73B-495E-9F1B-D27326C6AF71}" srcOrd="1" destOrd="0" presId="urn:microsoft.com/office/officeart/2005/8/layout/target3"/>
    <dgm:cxn modelId="{6594A49D-3065-4CA4-AB95-E3429E404725}" type="presOf" srcId="{44D2BFFB-1D35-42E5-8726-82D095DB3991}" destId="{44F09623-F7D1-46EE-8D6B-8149523C9E5D}" srcOrd="0" destOrd="0" presId="urn:microsoft.com/office/officeart/2005/8/layout/target3"/>
    <dgm:cxn modelId="{609BFA05-52E4-45D1-9280-E419746B5E76}" type="presOf" srcId="{0EBA167D-C8E1-422F-B047-77EA3B158286}" destId="{AD50B432-8DA5-45B6-B312-94AD2FF3F6DB}" srcOrd="0" destOrd="0" presId="urn:microsoft.com/office/officeart/2005/8/layout/target3"/>
    <dgm:cxn modelId="{5F82145D-DFF9-4BD2-8AB9-20E8CB0C91EE}" type="presOf" srcId="{90AF4E22-4DB2-46B4-953A-FA62BDC8AA8F}" destId="{FD2E85BB-000E-49EF-9610-D84536363231}" srcOrd="0" destOrd="0" presId="urn:microsoft.com/office/officeart/2005/8/layout/target3"/>
    <dgm:cxn modelId="{6FF4625A-D4BD-4FF4-A4CF-F7321E82169C}" type="presOf" srcId="{56A3ABD2-468E-4E09-9C5A-EA1680781AC3}" destId="{C0D50AB2-C5EC-4AD3-8306-06D1344008D4}" srcOrd="0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055398D8-F7EA-4C68-8692-AC607D41C319}" type="presOf" srcId="{4FD0D8EC-D3AE-4D23-B9B2-3C619B434DDE}" destId="{DBFD6425-CC5B-4132-92FD-70AA2CB7B5DF}" srcOrd="0" destOrd="0" presId="urn:microsoft.com/office/officeart/2005/8/layout/target3"/>
    <dgm:cxn modelId="{4363B43A-D3A7-4440-B32A-655E462370AF}" type="presOf" srcId="{0EBA167D-C8E1-422F-B047-77EA3B158286}" destId="{C66AD066-FBF0-4B3A-81B2-6BB34A3C834D}" srcOrd="1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EC79B420-99B1-49B5-83B0-E4D5A87EE96D}" type="presParOf" srcId="{C0D50AB2-C5EC-4AD3-8306-06D1344008D4}" destId="{FBDF4E35-A539-4E8D-9FD9-2A9D7D598016}" srcOrd="0" destOrd="0" presId="urn:microsoft.com/office/officeart/2005/8/layout/target3"/>
    <dgm:cxn modelId="{52647885-6421-4ADA-BB44-0FFEBD23F28E}" type="presParOf" srcId="{C0D50AB2-C5EC-4AD3-8306-06D1344008D4}" destId="{5F47F8D1-600D-4F12-BB0E-A943932423BE}" srcOrd="1" destOrd="0" presId="urn:microsoft.com/office/officeart/2005/8/layout/target3"/>
    <dgm:cxn modelId="{7D53446E-48DF-4102-AEB8-9C76179CD24C}" type="presParOf" srcId="{C0D50AB2-C5EC-4AD3-8306-06D1344008D4}" destId="{DBFD6425-CC5B-4132-92FD-70AA2CB7B5DF}" srcOrd="2" destOrd="0" presId="urn:microsoft.com/office/officeart/2005/8/layout/target3"/>
    <dgm:cxn modelId="{B92A7257-A900-4C1F-837B-9E4419D97C14}" type="presParOf" srcId="{C0D50AB2-C5EC-4AD3-8306-06D1344008D4}" destId="{1B8AA432-CC78-421A-9D73-9231BA24D8D7}" srcOrd="3" destOrd="0" presId="urn:microsoft.com/office/officeart/2005/8/layout/target3"/>
    <dgm:cxn modelId="{97E3170E-54BA-4364-9496-0A93645442CF}" type="presParOf" srcId="{C0D50AB2-C5EC-4AD3-8306-06D1344008D4}" destId="{EB5257DC-F722-4159-A4E1-C331F12CDCA3}" srcOrd="4" destOrd="0" presId="urn:microsoft.com/office/officeart/2005/8/layout/target3"/>
    <dgm:cxn modelId="{1244DF9F-67DC-4187-B49A-C4FFA2147489}" type="presParOf" srcId="{C0D50AB2-C5EC-4AD3-8306-06D1344008D4}" destId="{8A087CDB-9736-4E2D-AE68-A4E93C376F2C}" srcOrd="5" destOrd="0" presId="urn:microsoft.com/office/officeart/2005/8/layout/target3"/>
    <dgm:cxn modelId="{49202AC5-D606-42CC-BF7E-FAF226E8B590}" type="presParOf" srcId="{C0D50AB2-C5EC-4AD3-8306-06D1344008D4}" destId="{A14C6672-1320-4B96-A6B9-394FA0F87B67}" srcOrd="6" destOrd="0" presId="urn:microsoft.com/office/officeart/2005/8/layout/target3"/>
    <dgm:cxn modelId="{54B65CCF-6EDA-4891-A9A4-68D8CA5142B9}" type="presParOf" srcId="{C0D50AB2-C5EC-4AD3-8306-06D1344008D4}" destId="{266CA386-3C91-48D7-BCE9-E6A0F7F4E315}" srcOrd="7" destOrd="0" presId="urn:microsoft.com/office/officeart/2005/8/layout/target3"/>
    <dgm:cxn modelId="{BB58C987-D37E-4A5F-B3EB-B97E81B344B4}" type="presParOf" srcId="{C0D50AB2-C5EC-4AD3-8306-06D1344008D4}" destId="{44F09623-F7D1-46EE-8D6B-8149523C9E5D}" srcOrd="8" destOrd="0" presId="urn:microsoft.com/office/officeart/2005/8/layout/target3"/>
    <dgm:cxn modelId="{66F6075F-E538-4CE2-8FF9-15A3016DA688}" type="presParOf" srcId="{C0D50AB2-C5EC-4AD3-8306-06D1344008D4}" destId="{CDB6B056-8D00-46C9-8BD7-F1F24FC29099}" srcOrd="9" destOrd="0" presId="urn:microsoft.com/office/officeart/2005/8/layout/target3"/>
    <dgm:cxn modelId="{E1CA5534-75FA-4289-B1EE-3E9862884E5C}" type="presParOf" srcId="{C0D50AB2-C5EC-4AD3-8306-06D1344008D4}" destId="{5E964073-E6EE-44F4-87D9-DEC25E0B703F}" srcOrd="10" destOrd="0" presId="urn:microsoft.com/office/officeart/2005/8/layout/target3"/>
    <dgm:cxn modelId="{9F7A80A5-47C3-4719-97E9-5EAF28CBA720}" type="presParOf" srcId="{C0D50AB2-C5EC-4AD3-8306-06D1344008D4}" destId="{CC2D320D-C51D-4613-A17C-F1E904870739}" srcOrd="11" destOrd="0" presId="urn:microsoft.com/office/officeart/2005/8/layout/target3"/>
    <dgm:cxn modelId="{BE37ABA8-20A5-4D05-A1B6-FC557643D09E}" type="presParOf" srcId="{C0D50AB2-C5EC-4AD3-8306-06D1344008D4}" destId="{08A70E75-CE8C-47B3-BD14-418A7A0F9576}" srcOrd="12" destOrd="0" presId="urn:microsoft.com/office/officeart/2005/8/layout/target3"/>
    <dgm:cxn modelId="{7EA48210-0B87-4138-B5FF-7851CFEA2DC8}" type="presParOf" srcId="{C0D50AB2-C5EC-4AD3-8306-06D1344008D4}" destId="{9951895B-F9B9-48D3-9B9F-79A815B25427}" srcOrd="13" destOrd="0" presId="urn:microsoft.com/office/officeart/2005/8/layout/target3"/>
    <dgm:cxn modelId="{9E499783-7289-4423-BF0D-89D985B486AE}" type="presParOf" srcId="{C0D50AB2-C5EC-4AD3-8306-06D1344008D4}" destId="{FD2E85BB-000E-49EF-9610-D84536363231}" srcOrd="14" destOrd="0" presId="urn:microsoft.com/office/officeart/2005/8/layout/target3"/>
    <dgm:cxn modelId="{1F4E7522-1227-4D29-971B-7F13C6818077}" type="presParOf" srcId="{C0D50AB2-C5EC-4AD3-8306-06D1344008D4}" destId="{A2B1BE03-F07A-43D5-AADC-B677E239C783}" srcOrd="15" destOrd="0" presId="urn:microsoft.com/office/officeart/2005/8/layout/target3"/>
    <dgm:cxn modelId="{AE2ECDD3-1C60-40B6-A3C6-92BFFC778DEF}" type="presParOf" srcId="{C0D50AB2-C5EC-4AD3-8306-06D1344008D4}" destId="{36B0D365-FA7B-4C76-8300-8BB9C53E0C96}" srcOrd="16" destOrd="0" presId="urn:microsoft.com/office/officeart/2005/8/layout/target3"/>
    <dgm:cxn modelId="{C57761B0-384E-4563-B046-AED7297E2A3B}" type="presParOf" srcId="{C0D50AB2-C5EC-4AD3-8306-06D1344008D4}" destId="{AD50B432-8DA5-45B6-B312-94AD2FF3F6DB}" srcOrd="17" destOrd="0" presId="urn:microsoft.com/office/officeart/2005/8/layout/target3"/>
    <dgm:cxn modelId="{99FD0FC9-2300-4445-89B3-322419A1FAAD}" type="presParOf" srcId="{C0D50AB2-C5EC-4AD3-8306-06D1344008D4}" destId="{0D5B4EB7-C73B-495E-9F1B-D27326C6AF71}" srcOrd="18" destOrd="0" presId="urn:microsoft.com/office/officeart/2005/8/layout/target3"/>
    <dgm:cxn modelId="{2DE91668-3526-4F82-B6EB-51C4FDF12585}" type="presParOf" srcId="{C0D50AB2-C5EC-4AD3-8306-06D1344008D4}" destId="{252D3EBD-1BB8-411B-8FEC-53AC9C8E5815}" srcOrd="19" destOrd="0" presId="urn:microsoft.com/office/officeart/2005/8/layout/target3"/>
    <dgm:cxn modelId="{DF6AB3E3-8060-46E9-8E6F-3722C14964A9}" type="presParOf" srcId="{C0D50AB2-C5EC-4AD3-8306-06D1344008D4}" destId="{3A6C4AF2-C2F1-4B00-953F-110883CE60E3}" srcOrd="20" destOrd="0" presId="urn:microsoft.com/office/officeart/2005/8/layout/target3"/>
    <dgm:cxn modelId="{7B32F922-7E93-4029-8DFB-89879FEEB901}" type="presParOf" srcId="{C0D50AB2-C5EC-4AD3-8306-06D1344008D4}" destId="{2653BB80-D56F-4509-8402-1317AF415214}" srcOrd="21" destOrd="0" presId="urn:microsoft.com/office/officeart/2005/8/layout/target3"/>
    <dgm:cxn modelId="{0DBF7559-2059-4E1B-A065-41E7A6D81D75}" type="presParOf" srcId="{C0D50AB2-C5EC-4AD3-8306-06D1344008D4}" destId="{84DE9609-CDD5-4B72-90D8-40B9FE23C772}" srcOrd="22" destOrd="0" presId="urn:microsoft.com/office/officeart/2005/8/layout/target3"/>
    <dgm:cxn modelId="{3481B8AC-9A74-4BA5-AD22-9700E08AF2B8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6A3ABD2-468E-4E09-9C5A-EA1680781AC3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FD0D8EC-D3AE-4D23-B9B2-3C619B434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30FF7543-9BC3-42DA-823E-2ECFD63C79AB}" type="par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5FAFC55C-7201-4FE3-83B3-4C8CB15C443A}" type="sibTrans" cxnId="{D479441A-342C-4914-BF02-EA4FE030F363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7BB35D53-E046-482F-8089-4B5D9873F53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0E0D0A5-BBB6-47EC-B2E6-0056039B82D2}" type="par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8BBF79E8-2316-4F7F-8128-D1B23FC0ABB2}" type="sibTrans" cxnId="{8E749479-EA74-4D98-A313-DD41DC5C98C0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44D2BFFB-1D35-42E5-8726-82D095DB399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5095A04-8ED9-423C-82E5-021A28249092}" type="par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D5D2ED6-183A-47DC-98A3-DCBE89C8BE39}" type="sibTrans" cxnId="{E08D5C27-8579-4BE7-9598-0E8D600742BC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F831AA43-E9CE-4A9E-A489-1BAB2EB5CCE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D57A34B5-1310-4F0B-90CC-CF48D011E2E3}" type="par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220F5C3-C9C9-471E-BE11-CBD8806D3F6A}" type="sibTrans" cxnId="{9BA253E0-8AB8-4DE1-A36A-E9317A3999B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90AF4E22-4DB2-46B4-953A-FA62BDC8AA8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EA5D851E-D3B2-4CF9-9930-7F0C25B07B27}" type="par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6943DA11-FFEE-45CF-9B1D-08D348036763}" type="sibTrans" cxnId="{0400D70C-CEE8-4427-92B9-9930B948239A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0EBA167D-C8E1-422F-B047-77EA3B15828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BFD57BFD-222F-4AFB-8620-D2B789E94B33}" type="par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AC4B10E1-6E15-4C93-A9FE-3DAD1E99145B}" type="sibTrans" cxnId="{B6822364-26D7-4D0F-B492-5FA5DD604C1B}">
      <dgm:prSet/>
      <dgm:spPr/>
      <dgm:t>
        <a:bodyPr/>
        <a:lstStyle/>
        <a:p>
          <a:endParaRPr lang="ru-RU" sz="2400" b="1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gm:t>
    </dgm:pt>
    <dgm:pt modelId="{C0D50AB2-C5EC-4AD3-8306-06D1344008D4}" type="pres">
      <dgm:prSet presAssocID="{56A3ABD2-468E-4E09-9C5A-EA1680781A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DF4E35-A539-4E8D-9FD9-2A9D7D598016}" type="pres">
      <dgm:prSet presAssocID="{4FD0D8EC-D3AE-4D23-B9B2-3C619B434DDE}" presName="circle1" presStyleLbl="node1" presStyleIdx="0" presStyleCnt="6"/>
      <dgm:spPr/>
      <dgm:t>
        <a:bodyPr/>
        <a:lstStyle/>
        <a:p>
          <a:endParaRPr lang="ru-RU"/>
        </a:p>
      </dgm:t>
    </dgm:pt>
    <dgm:pt modelId="{5F47F8D1-600D-4F12-BB0E-A943932423BE}" type="pres">
      <dgm:prSet presAssocID="{4FD0D8EC-D3AE-4D23-B9B2-3C619B434DDE}" presName="space" presStyleCnt="0"/>
      <dgm:spPr/>
      <dgm:t>
        <a:bodyPr/>
        <a:lstStyle/>
        <a:p>
          <a:endParaRPr lang="ru-RU"/>
        </a:p>
      </dgm:t>
    </dgm:pt>
    <dgm:pt modelId="{DBFD6425-CC5B-4132-92FD-70AA2CB7B5DF}" type="pres">
      <dgm:prSet presAssocID="{4FD0D8EC-D3AE-4D23-B9B2-3C619B434DDE}" presName="rect1" presStyleLbl="alignAcc1" presStyleIdx="0" presStyleCnt="6"/>
      <dgm:spPr/>
      <dgm:t>
        <a:bodyPr/>
        <a:lstStyle/>
        <a:p>
          <a:endParaRPr lang="ru-RU"/>
        </a:p>
      </dgm:t>
    </dgm:pt>
    <dgm:pt modelId="{1B8AA432-CC78-421A-9D73-9231BA24D8D7}" type="pres">
      <dgm:prSet presAssocID="{7BB35D53-E046-482F-8089-4B5D9873F538}" presName="vertSpace2" presStyleLbl="node1" presStyleIdx="0" presStyleCnt="6"/>
      <dgm:spPr/>
      <dgm:t>
        <a:bodyPr/>
        <a:lstStyle/>
        <a:p>
          <a:endParaRPr lang="ru-RU"/>
        </a:p>
      </dgm:t>
    </dgm:pt>
    <dgm:pt modelId="{EB5257DC-F722-4159-A4E1-C331F12CDCA3}" type="pres">
      <dgm:prSet presAssocID="{7BB35D53-E046-482F-8089-4B5D9873F538}" presName="circle2" presStyleLbl="node1" presStyleIdx="1" presStyleCnt="6"/>
      <dgm:spPr/>
      <dgm:t>
        <a:bodyPr/>
        <a:lstStyle/>
        <a:p>
          <a:endParaRPr lang="ru-RU"/>
        </a:p>
      </dgm:t>
    </dgm:pt>
    <dgm:pt modelId="{8A087CDB-9736-4E2D-AE68-A4E93C376F2C}" type="pres">
      <dgm:prSet presAssocID="{7BB35D53-E046-482F-8089-4B5D9873F538}" presName="rect2" presStyleLbl="alignAcc1" presStyleIdx="1" presStyleCnt="6"/>
      <dgm:spPr/>
      <dgm:t>
        <a:bodyPr/>
        <a:lstStyle/>
        <a:p>
          <a:endParaRPr lang="ru-RU"/>
        </a:p>
      </dgm:t>
    </dgm:pt>
    <dgm:pt modelId="{A14C6672-1320-4B96-A6B9-394FA0F87B67}" type="pres">
      <dgm:prSet presAssocID="{44D2BFFB-1D35-42E5-8726-82D095DB3991}" presName="vertSpace3" presStyleLbl="node1" presStyleIdx="1" presStyleCnt="6"/>
      <dgm:spPr/>
      <dgm:t>
        <a:bodyPr/>
        <a:lstStyle/>
        <a:p>
          <a:endParaRPr lang="ru-RU"/>
        </a:p>
      </dgm:t>
    </dgm:pt>
    <dgm:pt modelId="{266CA386-3C91-48D7-BCE9-E6A0F7F4E315}" type="pres">
      <dgm:prSet presAssocID="{44D2BFFB-1D35-42E5-8726-82D095DB3991}" presName="circle3" presStyleLbl="node1" presStyleIdx="2" presStyleCnt="6"/>
      <dgm:spPr/>
      <dgm:t>
        <a:bodyPr/>
        <a:lstStyle/>
        <a:p>
          <a:endParaRPr lang="ru-RU"/>
        </a:p>
      </dgm:t>
    </dgm:pt>
    <dgm:pt modelId="{44F09623-F7D1-46EE-8D6B-8149523C9E5D}" type="pres">
      <dgm:prSet presAssocID="{44D2BFFB-1D35-42E5-8726-82D095DB3991}" presName="rect3" presStyleLbl="alignAcc1" presStyleIdx="2" presStyleCnt="6"/>
      <dgm:spPr/>
      <dgm:t>
        <a:bodyPr/>
        <a:lstStyle/>
        <a:p>
          <a:endParaRPr lang="ru-RU"/>
        </a:p>
      </dgm:t>
    </dgm:pt>
    <dgm:pt modelId="{CDB6B056-8D00-46C9-8BD7-F1F24FC29099}" type="pres">
      <dgm:prSet presAssocID="{F831AA43-E9CE-4A9E-A489-1BAB2EB5CCE6}" presName="vertSpace4" presStyleLbl="node1" presStyleIdx="2" presStyleCnt="6"/>
      <dgm:spPr/>
      <dgm:t>
        <a:bodyPr/>
        <a:lstStyle/>
        <a:p>
          <a:endParaRPr lang="ru-RU"/>
        </a:p>
      </dgm:t>
    </dgm:pt>
    <dgm:pt modelId="{5E964073-E6EE-44F4-87D9-DEC25E0B703F}" type="pres">
      <dgm:prSet presAssocID="{F831AA43-E9CE-4A9E-A489-1BAB2EB5CCE6}" presName="circle4" presStyleLbl="node1" presStyleIdx="3" presStyleCnt="6"/>
      <dgm:spPr/>
      <dgm:t>
        <a:bodyPr/>
        <a:lstStyle/>
        <a:p>
          <a:endParaRPr lang="ru-RU"/>
        </a:p>
      </dgm:t>
    </dgm:pt>
    <dgm:pt modelId="{CC2D320D-C51D-4613-A17C-F1E904870739}" type="pres">
      <dgm:prSet presAssocID="{F831AA43-E9CE-4A9E-A489-1BAB2EB5CCE6}" presName="rect4" presStyleLbl="alignAcc1" presStyleIdx="3" presStyleCnt="6"/>
      <dgm:spPr/>
      <dgm:t>
        <a:bodyPr/>
        <a:lstStyle/>
        <a:p>
          <a:endParaRPr lang="ru-RU"/>
        </a:p>
      </dgm:t>
    </dgm:pt>
    <dgm:pt modelId="{08A70E75-CE8C-47B3-BD14-418A7A0F9576}" type="pres">
      <dgm:prSet presAssocID="{90AF4E22-4DB2-46B4-953A-FA62BDC8AA8F}" presName="vertSpace5" presStyleLbl="node1" presStyleIdx="3" presStyleCnt="6"/>
      <dgm:spPr/>
      <dgm:t>
        <a:bodyPr/>
        <a:lstStyle/>
        <a:p>
          <a:endParaRPr lang="ru-RU"/>
        </a:p>
      </dgm:t>
    </dgm:pt>
    <dgm:pt modelId="{9951895B-F9B9-48D3-9B9F-79A815B25427}" type="pres">
      <dgm:prSet presAssocID="{90AF4E22-4DB2-46B4-953A-FA62BDC8AA8F}" presName="circle5" presStyleLbl="node1" presStyleIdx="4" presStyleCnt="6"/>
      <dgm:spPr/>
      <dgm:t>
        <a:bodyPr/>
        <a:lstStyle/>
        <a:p>
          <a:endParaRPr lang="ru-RU"/>
        </a:p>
      </dgm:t>
    </dgm:pt>
    <dgm:pt modelId="{FD2E85BB-000E-49EF-9610-D84536363231}" type="pres">
      <dgm:prSet presAssocID="{90AF4E22-4DB2-46B4-953A-FA62BDC8AA8F}" presName="rect5" presStyleLbl="alignAcc1" presStyleIdx="4" presStyleCnt="6"/>
      <dgm:spPr/>
      <dgm:t>
        <a:bodyPr/>
        <a:lstStyle/>
        <a:p>
          <a:endParaRPr lang="ru-RU"/>
        </a:p>
      </dgm:t>
    </dgm:pt>
    <dgm:pt modelId="{A2B1BE03-F07A-43D5-AADC-B677E239C783}" type="pres">
      <dgm:prSet presAssocID="{0EBA167D-C8E1-422F-B047-77EA3B158286}" presName="vertSpace6" presStyleLbl="node1" presStyleIdx="4" presStyleCnt="6"/>
      <dgm:spPr/>
      <dgm:t>
        <a:bodyPr/>
        <a:lstStyle/>
        <a:p>
          <a:endParaRPr lang="ru-RU"/>
        </a:p>
      </dgm:t>
    </dgm:pt>
    <dgm:pt modelId="{36B0D365-FA7B-4C76-8300-8BB9C53E0C96}" type="pres">
      <dgm:prSet presAssocID="{0EBA167D-C8E1-422F-B047-77EA3B158286}" presName="circle6" presStyleLbl="node1" presStyleIdx="5" presStyleCnt="6"/>
      <dgm:spPr/>
      <dgm:t>
        <a:bodyPr/>
        <a:lstStyle/>
        <a:p>
          <a:endParaRPr lang="ru-RU"/>
        </a:p>
      </dgm:t>
    </dgm:pt>
    <dgm:pt modelId="{AD50B432-8DA5-45B6-B312-94AD2FF3F6DB}" type="pres">
      <dgm:prSet presAssocID="{0EBA167D-C8E1-422F-B047-77EA3B158286}" presName="rect6" presStyleLbl="alignAcc1" presStyleIdx="5" presStyleCnt="6"/>
      <dgm:spPr/>
      <dgm:t>
        <a:bodyPr/>
        <a:lstStyle/>
        <a:p>
          <a:endParaRPr lang="ru-RU"/>
        </a:p>
      </dgm:t>
    </dgm:pt>
    <dgm:pt modelId="{0D5B4EB7-C73B-495E-9F1B-D27326C6AF71}" type="pres">
      <dgm:prSet presAssocID="{4FD0D8EC-D3AE-4D23-B9B2-3C619B434DDE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D3EBD-1BB8-411B-8FEC-53AC9C8E5815}" type="pres">
      <dgm:prSet presAssocID="{7BB35D53-E046-482F-8089-4B5D9873F538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C4AF2-C2F1-4B00-953F-110883CE60E3}" type="pres">
      <dgm:prSet presAssocID="{44D2BFFB-1D35-42E5-8726-82D095DB3991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3BB80-D56F-4509-8402-1317AF415214}" type="pres">
      <dgm:prSet presAssocID="{F831AA43-E9CE-4A9E-A489-1BAB2EB5CCE6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E9609-CDD5-4B72-90D8-40B9FE23C772}" type="pres">
      <dgm:prSet presAssocID="{90AF4E22-4DB2-46B4-953A-FA62BDC8AA8F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AD066-FBF0-4B3A-81B2-6BB34A3C834D}" type="pres">
      <dgm:prSet presAssocID="{0EBA167D-C8E1-422F-B047-77EA3B158286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F95655-49C3-4BA7-A769-F9B9B2165DE8}" type="presOf" srcId="{4FD0D8EC-D3AE-4D23-B9B2-3C619B434DDE}" destId="{0D5B4EB7-C73B-495E-9F1B-D27326C6AF71}" srcOrd="1" destOrd="0" presId="urn:microsoft.com/office/officeart/2005/8/layout/target3"/>
    <dgm:cxn modelId="{E08D5C27-8579-4BE7-9598-0E8D600742BC}" srcId="{56A3ABD2-468E-4E09-9C5A-EA1680781AC3}" destId="{44D2BFFB-1D35-42E5-8726-82D095DB3991}" srcOrd="2" destOrd="0" parTransId="{95095A04-8ED9-423C-82E5-021A28249092}" sibTransId="{CD5D2ED6-183A-47DC-98A3-DCBE89C8BE39}"/>
    <dgm:cxn modelId="{9A930A98-83BF-4AF9-A446-78CD2FDFEFBB}" type="presOf" srcId="{90AF4E22-4DB2-46B4-953A-FA62BDC8AA8F}" destId="{84DE9609-CDD5-4B72-90D8-40B9FE23C772}" srcOrd="1" destOrd="0" presId="urn:microsoft.com/office/officeart/2005/8/layout/target3"/>
    <dgm:cxn modelId="{D479441A-342C-4914-BF02-EA4FE030F363}" srcId="{56A3ABD2-468E-4E09-9C5A-EA1680781AC3}" destId="{4FD0D8EC-D3AE-4D23-B9B2-3C619B434DDE}" srcOrd="0" destOrd="0" parTransId="{30FF7543-9BC3-42DA-823E-2ECFD63C79AB}" sibTransId="{5FAFC55C-7201-4FE3-83B3-4C8CB15C443A}"/>
    <dgm:cxn modelId="{8E749479-EA74-4D98-A313-DD41DC5C98C0}" srcId="{56A3ABD2-468E-4E09-9C5A-EA1680781AC3}" destId="{7BB35D53-E046-482F-8089-4B5D9873F538}" srcOrd="1" destOrd="0" parTransId="{E0E0D0A5-BBB6-47EC-B2E6-0056039B82D2}" sibTransId="{8BBF79E8-2316-4F7F-8128-D1B23FC0ABB2}"/>
    <dgm:cxn modelId="{3E7FD121-6BAF-4838-B0F0-2622178ACC53}" type="presOf" srcId="{7BB35D53-E046-482F-8089-4B5D9873F538}" destId="{252D3EBD-1BB8-411B-8FEC-53AC9C8E5815}" srcOrd="1" destOrd="0" presId="urn:microsoft.com/office/officeart/2005/8/layout/target3"/>
    <dgm:cxn modelId="{E0753A7B-4870-4C6F-8F03-806B9D0CE35C}" type="presOf" srcId="{F831AA43-E9CE-4A9E-A489-1BAB2EB5CCE6}" destId="{2653BB80-D56F-4509-8402-1317AF415214}" srcOrd="1" destOrd="0" presId="urn:microsoft.com/office/officeart/2005/8/layout/target3"/>
    <dgm:cxn modelId="{402917C4-2BF4-4723-8C1F-B1CFD290BA5C}" type="presOf" srcId="{56A3ABD2-468E-4E09-9C5A-EA1680781AC3}" destId="{C0D50AB2-C5EC-4AD3-8306-06D1344008D4}" srcOrd="0" destOrd="0" presId="urn:microsoft.com/office/officeart/2005/8/layout/target3"/>
    <dgm:cxn modelId="{F7A0C51D-103D-4A56-BEF8-A079842DE513}" type="presOf" srcId="{90AF4E22-4DB2-46B4-953A-FA62BDC8AA8F}" destId="{FD2E85BB-000E-49EF-9610-D84536363231}" srcOrd="0" destOrd="0" presId="urn:microsoft.com/office/officeart/2005/8/layout/target3"/>
    <dgm:cxn modelId="{1E498F7D-6565-4EA1-BA29-2F7F27586131}" type="presOf" srcId="{F831AA43-E9CE-4A9E-A489-1BAB2EB5CCE6}" destId="{CC2D320D-C51D-4613-A17C-F1E904870739}" srcOrd="0" destOrd="0" presId="urn:microsoft.com/office/officeart/2005/8/layout/target3"/>
    <dgm:cxn modelId="{CD3F42A4-2519-4778-8FFA-86C708FC9F5A}" type="presOf" srcId="{0EBA167D-C8E1-422F-B047-77EA3B158286}" destId="{C66AD066-FBF0-4B3A-81B2-6BB34A3C834D}" srcOrd="1" destOrd="0" presId="urn:microsoft.com/office/officeart/2005/8/layout/target3"/>
    <dgm:cxn modelId="{D9DE31ED-DC1F-4C9E-B8B3-EF355E41CB89}" type="presOf" srcId="{44D2BFFB-1D35-42E5-8726-82D095DB3991}" destId="{3A6C4AF2-C2F1-4B00-953F-110883CE60E3}" srcOrd="1" destOrd="0" presId="urn:microsoft.com/office/officeart/2005/8/layout/target3"/>
    <dgm:cxn modelId="{0400D70C-CEE8-4427-92B9-9930B948239A}" srcId="{56A3ABD2-468E-4E09-9C5A-EA1680781AC3}" destId="{90AF4E22-4DB2-46B4-953A-FA62BDC8AA8F}" srcOrd="4" destOrd="0" parTransId="{EA5D851E-D3B2-4CF9-9930-7F0C25B07B27}" sibTransId="{6943DA11-FFEE-45CF-9B1D-08D348036763}"/>
    <dgm:cxn modelId="{792180A9-98FC-46AB-94DA-FA4F4A4DEAB1}" type="presOf" srcId="{7BB35D53-E046-482F-8089-4B5D9873F538}" destId="{8A087CDB-9736-4E2D-AE68-A4E93C376F2C}" srcOrd="0" destOrd="0" presId="urn:microsoft.com/office/officeart/2005/8/layout/target3"/>
    <dgm:cxn modelId="{9BA253E0-8AB8-4DE1-A36A-E9317A3999BB}" srcId="{56A3ABD2-468E-4E09-9C5A-EA1680781AC3}" destId="{F831AA43-E9CE-4A9E-A489-1BAB2EB5CCE6}" srcOrd="3" destOrd="0" parTransId="{D57A34B5-1310-4F0B-90CC-CF48D011E2E3}" sibTransId="{A220F5C3-C9C9-471E-BE11-CBD8806D3F6A}"/>
    <dgm:cxn modelId="{00AACB8D-8960-4078-8FF6-C6B25FA8CD34}" type="presOf" srcId="{44D2BFFB-1D35-42E5-8726-82D095DB3991}" destId="{44F09623-F7D1-46EE-8D6B-8149523C9E5D}" srcOrd="0" destOrd="0" presId="urn:microsoft.com/office/officeart/2005/8/layout/target3"/>
    <dgm:cxn modelId="{2B65711B-2299-494F-8F47-AD4220BD5B70}" type="presOf" srcId="{4FD0D8EC-D3AE-4D23-B9B2-3C619B434DDE}" destId="{DBFD6425-CC5B-4132-92FD-70AA2CB7B5DF}" srcOrd="0" destOrd="0" presId="urn:microsoft.com/office/officeart/2005/8/layout/target3"/>
    <dgm:cxn modelId="{ABCBA91A-BECC-42E4-894D-67370A9782DD}" type="presOf" srcId="{0EBA167D-C8E1-422F-B047-77EA3B158286}" destId="{AD50B432-8DA5-45B6-B312-94AD2FF3F6DB}" srcOrd="0" destOrd="0" presId="urn:microsoft.com/office/officeart/2005/8/layout/target3"/>
    <dgm:cxn modelId="{B6822364-26D7-4D0F-B492-5FA5DD604C1B}" srcId="{56A3ABD2-468E-4E09-9C5A-EA1680781AC3}" destId="{0EBA167D-C8E1-422F-B047-77EA3B158286}" srcOrd="5" destOrd="0" parTransId="{BFD57BFD-222F-4AFB-8620-D2B789E94B33}" sibTransId="{AC4B10E1-6E15-4C93-A9FE-3DAD1E99145B}"/>
    <dgm:cxn modelId="{0B7FCB71-E13C-4CF4-847B-3473E8C9B37E}" type="presParOf" srcId="{C0D50AB2-C5EC-4AD3-8306-06D1344008D4}" destId="{FBDF4E35-A539-4E8D-9FD9-2A9D7D598016}" srcOrd="0" destOrd="0" presId="urn:microsoft.com/office/officeart/2005/8/layout/target3"/>
    <dgm:cxn modelId="{8C669489-1E16-478F-BC60-15B64938F8E7}" type="presParOf" srcId="{C0D50AB2-C5EC-4AD3-8306-06D1344008D4}" destId="{5F47F8D1-600D-4F12-BB0E-A943932423BE}" srcOrd="1" destOrd="0" presId="urn:microsoft.com/office/officeart/2005/8/layout/target3"/>
    <dgm:cxn modelId="{02E8B69D-3009-4922-8571-B3B6B32F36B8}" type="presParOf" srcId="{C0D50AB2-C5EC-4AD3-8306-06D1344008D4}" destId="{DBFD6425-CC5B-4132-92FD-70AA2CB7B5DF}" srcOrd="2" destOrd="0" presId="urn:microsoft.com/office/officeart/2005/8/layout/target3"/>
    <dgm:cxn modelId="{825F3068-F000-4546-A675-D3CD3C22E270}" type="presParOf" srcId="{C0D50AB2-C5EC-4AD3-8306-06D1344008D4}" destId="{1B8AA432-CC78-421A-9D73-9231BA24D8D7}" srcOrd="3" destOrd="0" presId="urn:microsoft.com/office/officeart/2005/8/layout/target3"/>
    <dgm:cxn modelId="{9F598397-DC5A-4096-B462-5584C74E7397}" type="presParOf" srcId="{C0D50AB2-C5EC-4AD3-8306-06D1344008D4}" destId="{EB5257DC-F722-4159-A4E1-C331F12CDCA3}" srcOrd="4" destOrd="0" presId="urn:microsoft.com/office/officeart/2005/8/layout/target3"/>
    <dgm:cxn modelId="{13408F5A-EB97-4AC9-BA37-3BD4E7916397}" type="presParOf" srcId="{C0D50AB2-C5EC-4AD3-8306-06D1344008D4}" destId="{8A087CDB-9736-4E2D-AE68-A4E93C376F2C}" srcOrd="5" destOrd="0" presId="urn:microsoft.com/office/officeart/2005/8/layout/target3"/>
    <dgm:cxn modelId="{E7867D0C-DEB3-4515-902C-A457B2CB8B8D}" type="presParOf" srcId="{C0D50AB2-C5EC-4AD3-8306-06D1344008D4}" destId="{A14C6672-1320-4B96-A6B9-394FA0F87B67}" srcOrd="6" destOrd="0" presId="urn:microsoft.com/office/officeart/2005/8/layout/target3"/>
    <dgm:cxn modelId="{16685C9B-2383-4561-8399-1E24569832F1}" type="presParOf" srcId="{C0D50AB2-C5EC-4AD3-8306-06D1344008D4}" destId="{266CA386-3C91-48D7-BCE9-E6A0F7F4E315}" srcOrd="7" destOrd="0" presId="urn:microsoft.com/office/officeart/2005/8/layout/target3"/>
    <dgm:cxn modelId="{9463314C-9B60-40E9-852A-34F23ED99AE0}" type="presParOf" srcId="{C0D50AB2-C5EC-4AD3-8306-06D1344008D4}" destId="{44F09623-F7D1-46EE-8D6B-8149523C9E5D}" srcOrd="8" destOrd="0" presId="urn:microsoft.com/office/officeart/2005/8/layout/target3"/>
    <dgm:cxn modelId="{85784004-D890-42EA-97E8-584467A33162}" type="presParOf" srcId="{C0D50AB2-C5EC-4AD3-8306-06D1344008D4}" destId="{CDB6B056-8D00-46C9-8BD7-F1F24FC29099}" srcOrd="9" destOrd="0" presId="urn:microsoft.com/office/officeart/2005/8/layout/target3"/>
    <dgm:cxn modelId="{2D8B4253-1B67-45F7-9628-7150104A3E79}" type="presParOf" srcId="{C0D50AB2-C5EC-4AD3-8306-06D1344008D4}" destId="{5E964073-E6EE-44F4-87D9-DEC25E0B703F}" srcOrd="10" destOrd="0" presId="urn:microsoft.com/office/officeart/2005/8/layout/target3"/>
    <dgm:cxn modelId="{AD513D89-9C84-48BD-98C8-8821901E053D}" type="presParOf" srcId="{C0D50AB2-C5EC-4AD3-8306-06D1344008D4}" destId="{CC2D320D-C51D-4613-A17C-F1E904870739}" srcOrd="11" destOrd="0" presId="urn:microsoft.com/office/officeart/2005/8/layout/target3"/>
    <dgm:cxn modelId="{095A47B9-DF88-433C-90E3-9C893AF97BC0}" type="presParOf" srcId="{C0D50AB2-C5EC-4AD3-8306-06D1344008D4}" destId="{08A70E75-CE8C-47B3-BD14-418A7A0F9576}" srcOrd="12" destOrd="0" presId="urn:microsoft.com/office/officeart/2005/8/layout/target3"/>
    <dgm:cxn modelId="{32E29B5D-AAAE-4784-96D8-09982ABA1ABB}" type="presParOf" srcId="{C0D50AB2-C5EC-4AD3-8306-06D1344008D4}" destId="{9951895B-F9B9-48D3-9B9F-79A815B25427}" srcOrd="13" destOrd="0" presId="urn:microsoft.com/office/officeart/2005/8/layout/target3"/>
    <dgm:cxn modelId="{399788B8-75C2-4720-A49E-6DDBECC12501}" type="presParOf" srcId="{C0D50AB2-C5EC-4AD3-8306-06D1344008D4}" destId="{FD2E85BB-000E-49EF-9610-D84536363231}" srcOrd="14" destOrd="0" presId="urn:microsoft.com/office/officeart/2005/8/layout/target3"/>
    <dgm:cxn modelId="{F5D09816-58F0-4504-98EB-8F91CC104BE6}" type="presParOf" srcId="{C0D50AB2-C5EC-4AD3-8306-06D1344008D4}" destId="{A2B1BE03-F07A-43D5-AADC-B677E239C783}" srcOrd="15" destOrd="0" presId="urn:microsoft.com/office/officeart/2005/8/layout/target3"/>
    <dgm:cxn modelId="{4295BD2B-08ED-42C9-9691-E3E942ED2E44}" type="presParOf" srcId="{C0D50AB2-C5EC-4AD3-8306-06D1344008D4}" destId="{36B0D365-FA7B-4C76-8300-8BB9C53E0C96}" srcOrd="16" destOrd="0" presId="urn:microsoft.com/office/officeart/2005/8/layout/target3"/>
    <dgm:cxn modelId="{E72F3D25-E07A-43BC-8445-4224F557FDDA}" type="presParOf" srcId="{C0D50AB2-C5EC-4AD3-8306-06D1344008D4}" destId="{AD50B432-8DA5-45B6-B312-94AD2FF3F6DB}" srcOrd="17" destOrd="0" presId="urn:microsoft.com/office/officeart/2005/8/layout/target3"/>
    <dgm:cxn modelId="{54E8A164-3F33-4911-BBB3-90AE956148F2}" type="presParOf" srcId="{C0D50AB2-C5EC-4AD3-8306-06D1344008D4}" destId="{0D5B4EB7-C73B-495E-9F1B-D27326C6AF71}" srcOrd="18" destOrd="0" presId="urn:microsoft.com/office/officeart/2005/8/layout/target3"/>
    <dgm:cxn modelId="{B812476B-2080-4DB4-9FC0-733BD0CD46B4}" type="presParOf" srcId="{C0D50AB2-C5EC-4AD3-8306-06D1344008D4}" destId="{252D3EBD-1BB8-411B-8FEC-53AC9C8E5815}" srcOrd="19" destOrd="0" presId="urn:microsoft.com/office/officeart/2005/8/layout/target3"/>
    <dgm:cxn modelId="{8A541393-C211-4A58-B304-2AEC12F4A1C7}" type="presParOf" srcId="{C0D50AB2-C5EC-4AD3-8306-06D1344008D4}" destId="{3A6C4AF2-C2F1-4B00-953F-110883CE60E3}" srcOrd="20" destOrd="0" presId="urn:microsoft.com/office/officeart/2005/8/layout/target3"/>
    <dgm:cxn modelId="{FE6822F5-3364-4305-97BE-00A3AFB952FA}" type="presParOf" srcId="{C0D50AB2-C5EC-4AD3-8306-06D1344008D4}" destId="{2653BB80-D56F-4509-8402-1317AF415214}" srcOrd="21" destOrd="0" presId="urn:microsoft.com/office/officeart/2005/8/layout/target3"/>
    <dgm:cxn modelId="{16B2A44E-CE2F-430F-9C85-13A91DDAB406}" type="presParOf" srcId="{C0D50AB2-C5EC-4AD3-8306-06D1344008D4}" destId="{84DE9609-CDD5-4B72-90D8-40B9FE23C772}" srcOrd="22" destOrd="0" presId="urn:microsoft.com/office/officeart/2005/8/layout/target3"/>
    <dgm:cxn modelId="{B0CD4F2F-E8B3-4DC5-A658-C4DD0595F2E1}" type="presParOf" srcId="{C0D50AB2-C5EC-4AD3-8306-06D1344008D4}" destId="{C66AD066-FBF0-4B3A-81B2-6BB34A3C834D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F4E35-A539-4E8D-9FD9-2A9D7D598016}">
      <dsp:nvSpPr>
        <dsp:cNvPr id="0" name=""/>
        <dsp:cNvSpPr/>
      </dsp:nvSpPr>
      <dsp:spPr>
        <a:xfrm>
          <a:off x="0" y="0"/>
          <a:ext cx="4063999" cy="40639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D6425-CC5B-4132-92FD-70AA2CB7B5DF}">
      <dsp:nvSpPr>
        <dsp:cNvPr id="0" name=""/>
        <dsp:cNvSpPr/>
      </dsp:nvSpPr>
      <dsp:spPr>
        <a:xfrm>
          <a:off x="2031999" y="0"/>
          <a:ext cx="5622122" cy="4063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Махнуть рукой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0"/>
        <a:ext cx="5622122" cy="508001"/>
      </dsp:txXfrm>
    </dsp:sp>
    <dsp:sp modelId="{EB5257DC-F722-4159-A4E1-C331F12CDCA3}">
      <dsp:nvSpPr>
        <dsp:cNvPr id="0" name=""/>
        <dsp:cNvSpPr/>
      </dsp:nvSpPr>
      <dsp:spPr>
        <a:xfrm>
          <a:off x="355600" y="508001"/>
          <a:ext cx="3352798" cy="33527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87CDB-9736-4E2D-AE68-A4E93C376F2C}">
      <dsp:nvSpPr>
        <dsp:cNvPr id="0" name=""/>
        <dsp:cNvSpPr/>
      </dsp:nvSpPr>
      <dsp:spPr>
        <a:xfrm>
          <a:off x="2031999" y="508001"/>
          <a:ext cx="5622122" cy="33527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Медведь на ухо наступил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508001"/>
        <a:ext cx="5622122" cy="508001"/>
      </dsp:txXfrm>
    </dsp:sp>
    <dsp:sp modelId="{266CA386-3C91-48D7-BCE9-E6A0F7F4E315}">
      <dsp:nvSpPr>
        <dsp:cNvPr id="0" name=""/>
        <dsp:cNvSpPr/>
      </dsp:nvSpPr>
      <dsp:spPr>
        <a:xfrm>
          <a:off x="711201" y="1016002"/>
          <a:ext cx="2641597" cy="26415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09623-F7D1-46EE-8D6B-8149523C9E5D}">
      <dsp:nvSpPr>
        <dsp:cNvPr id="0" name=""/>
        <dsp:cNvSpPr/>
      </dsp:nvSpPr>
      <dsp:spPr>
        <a:xfrm>
          <a:off x="2031999" y="1016002"/>
          <a:ext cx="5622122" cy="26415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Минута в минуту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016002"/>
        <a:ext cx="5622122" cy="507997"/>
      </dsp:txXfrm>
    </dsp:sp>
    <dsp:sp modelId="{5E964073-E6EE-44F4-87D9-DEC25E0B703F}">
      <dsp:nvSpPr>
        <dsp:cNvPr id="0" name=""/>
        <dsp:cNvSpPr/>
      </dsp:nvSpPr>
      <dsp:spPr>
        <a:xfrm>
          <a:off x="1066799" y="1523999"/>
          <a:ext cx="1930399" cy="1930399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2D320D-C51D-4613-A17C-F1E904870739}">
      <dsp:nvSpPr>
        <dsp:cNvPr id="0" name=""/>
        <dsp:cNvSpPr/>
      </dsp:nvSpPr>
      <dsp:spPr>
        <a:xfrm>
          <a:off x="2031999" y="1523999"/>
          <a:ext cx="5622122" cy="19303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Много воды утекло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1523999"/>
        <a:ext cx="5622122" cy="508001"/>
      </dsp:txXfrm>
    </dsp:sp>
    <dsp:sp modelId="{9951895B-F9B9-48D3-9B9F-79A815B25427}">
      <dsp:nvSpPr>
        <dsp:cNvPr id="0" name=""/>
        <dsp:cNvSpPr/>
      </dsp:nvSpPr>
      <dsp:spPr>
        <a:xfrm>
          <a:off x="1422400" y="2032001"/>
          <a:ext cx="1219198" cy="121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E85BB-000E-49EF-9610-D84536363231}">
      <dsp:nvSpPr>
        <dsp:cNvPr id="0" name=""/>
        <dsp:cNvSpPr/>
      </dsp:nvSpPr>
      <dsp:spPr>
        <a:xfrm>
          <a:off x="2031999" y="2032001"/>
          <a:ext cx="5622122" cy="121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Мороз по коже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032001"/>
        <a:ext cx="5622122" cy="508001"/>
      </dsp:txXfrm>
    </dsp:sp>
    <dsp:sp modelId="{36B0D365-FA7B-4C76-8300-8BB9C53E0C96}">
      <dsp:nvSpPr>
        <dsp:cNvPr id="0" name=""/>
        <dsp:cNvSpPr/>
      </dsp:nvSpPr>
      <dsp:spPr>
        <a:xfrm>
          <a:off x="1778001" y="2540002"/>
          <a:ext cx="507997" cy="507997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50B432-8DA5-45B6-B312-94AD2FF3F6DB}">
      <dsp:nvSpPr>
        <dsp:cNvPr id="0" name=""/>
        <dsp:cNvSpPr/>
      </dsp:nvSpPr>
      <dsp:spPr>
        <a:xfrm>
          <a:off x="2031999" y="2540002"/>
          <a:ext cx="5622122" cy="5079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rPr>
            <a:t>Мухи не обидит</a:t>
          </a:r>
          <a:endParaRPr lang="ru-RU" sz="2400" b="1" kern="1200" dirty="0">
            <a:solidFill>
              <a:schemeClr val="accent3">
                <a:lumMod val="50000"/>
              </a:schemeClr>
            </a:solidFill>
            <a:latin typeface="Comic Sans MS" pitchFamily="66" charset="0"/>
          </a:endParaRPr>
        </a:p>
      </dsp:txBody>
      <dsp:txXfrm>
        <a:off x="2031999" y="2540002"/>
        <a:ext cx="5622122" cy="507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microsoft.com/office/2007/relationships/diagramDrawing" Target="../diagrams/drawing1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diagramColors" Target="../diagrams/colors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diagramQuickStyle" Target="../diagrams/quickStyle1.xml"/><Relationship Id="rId5" Type="http://schemas.openxmlformats.org/officeDocument/2006/relationships/slide" Target="slide5.xml"/><Relationship Id="rId10" Type="http://schemas.openxmlformats.org/officeDocument/2006/relationships/diagramLayout" Target="../diagrams/layout1.xml"/><Relationship Id="rId4" Type="http://schemas.openxmlformats.org/officeDocument/2006/relationships/slide" Target="slide4.xml"/><Relationship Id="rId9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2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2.xml"/><Relationship Id="rId5" Type="http://schemas.openxmlformats.org/officeDocument/2006/relationships/slide" Target="slide6.xml"/><Relationship Id="rId10" Type="http://schemas.openxmlformats.org/officeDocument/2006/relationships/diagramLayout" Target="../diagrams/layout2.xml"/><Relationship Id="rId4" Type="http://schemas.openxmlformats.org/officeDocument/2006/relationships/slide" Target="slide5.xml"/><Relationship Id="rId9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3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3.xml"/><Relationship Id="rId5" Type="http://schemas.openxmlformats.org/officeDocument/2006/relationships/slide" Target="slide6.xml"/><Relationship Id="rId10" Type="http://schemas.openxmlformats.org/officeDocument/2006/relationships/diagramLayout" Target="../diagrams/layout3.xml"/><Relationship Id="rId4" Type="http://schemas.openxmlformats.org/officeDocument/2006/relationships/slide" Target="slide5.xml"/><Relationship Id="rId9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4.xml"/><Relationship Id="rId5" Type="http://schemas.openxmlformats.org/officeDocument/2006/relationships/slide" Target="slide6.xml"/><Relationship Id="rId10" Type="http://schemas.openxmlformats.org/officeDocument/2006/relationships/diagramLayout" Target="../diagrams/layout4.xml"/><Relationship Id="rId4" Type="http://schemas.openxmlformats.org/officeDocument/2006/relationships/slide" Target="slide5.xml"/><Relationship Id="rId9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5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5.xml"/><Relationship Id="rId5" Type="http://schemas.openxmlformats.org/officeDocument/2006/relationships/slide" Target="slide6.xml"/><Relationship Id="rId10" Type="http://schemas.openxmlformats.org/officeDocument/2006/relationships/diagramLayout" Target="../diagrams/layout5.xml"/><Relationship Id="rId4" Type="http://schemas.openxmlformats.org/officeDocument/2006/relationships/slide" Target="slide5.xml"/><Relationship Id="rId9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6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6.xml"/><Relationship Id="rId5" Type="http://schemas.openxmlformats.org/officeDocument/2006/relationships/slide" Target="slide6.xml"/><Relationship Id="rId10" Type="http://schemas.openxmlformats.org/officeDocument/2006/relationships/diagramLayout" Target="../diagrams/layout6.xml"/><Relationship Id="rId4" Type="http://schemas.openxmlformats.org/officeDocument/2006/relationships/slide" Target="slide5.xml"/><Relationship Id="rId9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microsoft.com/office/2007/relationships/diagramDrawing" Target="../diagrams/drawing7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diagramColors" Target="../diagrams/colors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diagramQuickStyle" Target="../diagrams/quickStyle7.xml"/><Relationship Id="rId5" Type="http://schemas.openxmlformats.org/officeDocument/2006/relationships/slide" Target="slide6.xml"/><Relationship Id="rId10" Type="http://schemas.openxmlformats.org/officeDocument/2006/relationships/diagramLayout" Target="../diagrams/layout7.xml"/><Relationship Id="rId4" Type="http://schemas.openxmlformats.org/officeDocument/2006/relationships/slide" Target="slide5.xml"/><Relationship Id="rId9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easyen.ru/load/admin/konkursy/mk_45_sozdanie_infografiki_v_powerpoint/232-1-0-62065" TargetMode="External"/><Relationship Id="rId3" Type="http://schemas.openxmlformats.org/officeDocument/2006/relationships/hyperlink" Target="http://gushrustal.ru/pictures/crystal_pen_with_ink_2.jpg" TargetMode="External"/><Relationship Id="rId7" Type="http://schemas.openxmlformats.org/officeDocument/2006/relationships/hyperlink" Target="http://didaktor.ru/interaktivnaya-infografika-v-powerpoint-eto-vozmozhno/#more-5892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vosplumes.fr/Files/plume_legrand_grande.png" TargetMode="External"/><Relationship Id="rId5" Type="http://schemas.openxmlformats.org/officeDocument/2006/relationships/hyperlink" Target="http://www.bg2001.ru/upload/iblock/616/4034-7.jpg" TargetMode="External"/><Relationship Id="rId4" Type="http://schemas.openxmlformats.org/officeDocument/2006/relationships/hyperlink" Target="http://www.baygri.com/wp-content/uploads/2013/01/gorsel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340768"/>
            <a:ext cx="72008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6600" i="1" dirty="0">
                <a:ln w="12700">
                  <a:solidFill>
                    <a:schemeClr val="accent3">
                      <a:lumMod val="50000"/>
                    </a:schemeClr>
                  </a:solidFill>
                </a:ln>
                <a:gradFill>
                  <a:gsLst>
                    <a:gs pos="82494">
                      <a:schemeClr val="accent3">
                        <a:lumMod val="50000"/>
                      </a:schemeClr>
                    </a:gs>
                    <a:gs pos="35000">
                      <a:schemeClr val="accent3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3">
                        <a:lumMod val="50000"/>
                      </a:schemeClr>
                    </a:gs>
                    <a:gs pos="65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chemeClr val="accent3">
                      <a:lumMod val="50000"/>
                      <a:alpha val="38000"/>
                    </a:schemeClr>
                  </a:outerShdw>
                </a:effectLst>
                <a:ea typeface="+mj-ea"/>
                <a:cs typeface="+mj-cs"/>
              </a:rPr>
              <a:t>Фразеологический словарь.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2400" i="1" dirty="0">
              <a:ln w="12700">
                <a:solidFill>
                  <a:schemeClr val="accent3">
                    <a:lumMod val="50000"/>
                  </a:schemeClr>
                </a:solidFill>
              </a:ln>
              <a:gradFill>
                <a:gsLst>
                  <a:gs pos="82494">
                    <a:schemeClr val="accent3">
                      <a:lumMod val="50000"/>
                    </a:schemeClr>
                  </a:gs>
                  <a:gs pos="35000">
                    <a:schemeClr val="accent3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3">
                      <a:lumMod val="50000"/>
                    </a:schemeClr>
                  </a:gs>
                  <a:gs pos="65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chemeClr val="accent3">
                    <a:lumMod val="50000"/>
                    <a:alpha val="38000"/>
                  </a:schemeClr>
                </a:outerShdw>
              </a:effectLst>
              <a:ea typeface="+mj-ea"/>
              <a:cs typeface="+mj-cs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4800" i="1" dirty="0">
                <a:ln w="12700">
                  <a:solidFill>
                    <a:schemeClr val="accent3">
                      <a:lumMod val="50000"/>
                    </a:schemeClr>
                  </a:solidFill>
                </a:ln>
                <a:gradFill>
                  <a:gsLst>
                    <a:gs pos="82494">
                      <a:schemeClr val="accent3">
                        <a:lumMod val="50000"/>
                      </a:schemeClr>
                    </a:gs>
                    <a:gs pos="35000">
                      <a:schemeClr val="accent3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3">
                        <a:lumMod val="50000"/>
                      </a:schemeClr>
                    </a:gs>
                    <a:gs pos="65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chemeClr val="accent3">
                      <a:lumMod val="50000"/>
                      <a:alpha val="38000"/>
                    </a:schemeClr>
                  </a:outerShdw>
                </a:effectLst>
                <a:ea typeface="+mj-ea"/>
                <a:cs typeface="+mj-cs"/>
              </a:rPr>
              <a:t>Часть </a:t>
            </a:r>
            <a:r>
              <a:rPr lang="ru-RU" sz="4800" i="1" dirty="0" smtClean="0">
                <a:ln w="12700">
                  <a:solidFill>
                    <a:schemeClr val="accent3">
                      <a:lumMod val="50000"/>
                    </a:schemeClr>
                  </a:solidFill>
                </a:ln>
                <a:gradFill>
                  <a:gsLst>
                    <a:gs pos="82494">
                      <a:schemeClr val="accent3">
                        <a:lumMod val="50000"/>
                      </a:schemeClr>
                    </a:gs>
                    <a:gs pos="35000">
                      <a:schemeClr val="accent3">
                        <a:lumMod val="50000"/>
                      </a:schemeClr>
                    </a:gs>
                    <a:gs pos="50000">
                      <a:srgbClr val="FFC000"/>
                    </a:gs>
                    <a:gs pos="99167">
                      <a:schemeClr val="accent3">
                        <a:lumMod val="50000"/>
                      </a:schemeClr>
                    </a:gs>
                    <a:gs pos="65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chemeClr val="accent3">
                      <a:lumMod val="50000"/>
                      <a:alpha val="38000"/>
                    </a:schemeClr>
                  </a:outerShdw>
                </a:effectLst>
                <a:ea typeface="+mj-ea"/>
                <a:cs typeface="+mj-cs"/>
              </a:rPr>
              <a:t>13</a:t>
            </a:r>
            <a:endParaRPr lang="ru-RU" sz="4800" i="1" dirty="0">
              <a:ln w="12700">
                <a:solidFill>
                  <a:schemeClr val="accent3">
                    <a:lumMod val="50000"/>
                  </a:schemeClr>
                </a:solidFill>
              </a:ln>
              <a:gradFill>
                <a:gsLst>
                  <a:gs pos="82494">
                    <a:schemeClr val="accent3">
                      <a:lumMod val="50000"/>
                    </a:schemeClr>
                  </a:gs>
                  <a:gs pos="35000">
                    <a:schemeClr val="accent3">
                      <a:lumMod val="50000"/>
                    </a:schemeClr>
                  </a:gs>
                  <a:gs pos="50000">
                    <a:srgbClr val="FFC000"/>
                  </a:gs>
                  <a:gs pos="99167">
                    <a:schemeClr val="accent3">
                      <a:lumMod val="50000"/>
                    </a:schemeClr>
                  </a:gs>
                  <a:gs pos="65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chemeClr val="accent3">
                    <a:lumMod val="50000"/>
                    <a:alpha val="38000"/>
                  </a:schemeClr>
                </a:outerShdw>
              </a:effectLst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2932" y="836712"/>
            <a:ext cx="5077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Интерактивная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инфографика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Power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Point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869160"/>
            <a:ext cx="5760640" cy="1008112"/>
          </a:xfrm>
          <a:prstGeom prst="roundRect">
            <a:avLst>
              <a:gd name="adj" fmla="val 1782"/>
            </a:avLst>
          </a:prstGeom>
          <a:noFill/>
        </p:spPr>
        <p:txBody>
          <a:bodyPr anchor="ctr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Автор презентации: Фокина Лидия Петровна,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читель начальных классов МКОУ «СОШ ст. Евсино»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района Новосибирской области</a:t>
            </a:r>
          </a:p>
          <a:p>
            <a:pPr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сведения 3">
            <a:hlinkClick r:id="rId2" action="ppaction://hlinksldjump" highlightClick="1"/>
          </p:cNvPr>
          <p:cNvSpPr/>
          <p:nvPr/>
        </p:nvSpPr>
        <p:spPr>
          <a:xfrm>
            <a:off x="90770" y="83922"/>
            <a:ext cx="360000" cy="360000"/>
          </a:xfrm>
          <a:prstGeom prst="actionButtonInformatio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843972988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7" name="Прямоугольник 16">
            <a:hlinkClick r:id="rId3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hlinkClick r:id="rId4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5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6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hlinkClick r:id="rId7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rId8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Умножение 39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41" name="Скругленный прямоугольник 40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1" name="Схема 50"/>
          <p:cNvGraphicFramePr/>
          <p:nvPr>
            <p:extLst>
              <p:ext uri="{D42A27DB-BD31-4B8C-83A1-F6EECF244321}">
                <p14:modId xmlns:p14="http://schemas.microsoft.com/office/powerpoint/2010/main" val="850402728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52" name="Прямоугольник 51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 flipH="1">
            <a:off x="971599" y="5013176"/>
            <a:ext cx="7200800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Перестать обращать внимание на что-либо, заниматься чем-либо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5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Умножение 35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7" name="Схема 46"/>
          <p:cNvGraphicFramePr/>
          <p:nvPr>
            <p:extLst>
              <p:ext uri="{D42A27DB-BD31-4B8C-83A1-F6EECF244321}">
                <p14:modId xmlns:p14="http://schemas.microsoft.com/office/powerpoint/2010/main" val="40939498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48" name="Прямоугольник 47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 flipH="1">
            <a:off x="971599" y="5013176"/>
            <a:ext cx="7200800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Полное отсутствие музыкального слуха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22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Умножение 35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7" name="Схема 46"/>
          <p:cNvGraphicFramePr/>
          <p:nvPr>
            <p:extLst>
              <p:ext uri="{D42A27DB-BD31-4B8C-83A1-F6EECF244321}">
                <p14:modId xmlns:p14="http://schemas.microsoft.com/office/powerpoint/2010/main" val="40939498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48" name="Прямоугольник 47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 flipH="1">
            <a:off x="971599" y="5013176"/>
            <a:ext cx="7200800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Очень точно, в установленное время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1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Умножение 35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7" name="Схема 46"/>
          <p:cNvGraphicFramePr/>
          <p:nvPr>
            <p:extLst>
              <p:ext uri="{D42A27DB-BD31-4B8C-83A1-F6EECF244321}">
                <p14:modId xmlns:p14="http://schemas.microsoft.com/office/powerpoint/2010/main" val="40939498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48" name="Прямоугольник 47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 flipH="1">
            <a:off x="971599" y="5013176"/>
            <a:ext cx="7200800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Прошло много времени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59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Умножение 35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7" name="Схема 46"/>
          <p:cNvGraphicFramePr/>
          <p:nvPr>
            <p:extLst>
              <p:ext uri="{D42A27DB-BD31-4B8C-83A1-F6EECF244321}">
                <p14:modId xmlns:p14="http://schemas.microsoft.com/office/powerpoint/2010/main" val="40939498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48" name="Прямоугольник 47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 flipH="1">
            <a:off x="971599" y="5013176"/>
            <a:ext cx="7200800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Ощущать озноб от сильного страха, волнения, ужаса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10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Умножение 35">
            <a:hlinkClick r:id="" action="ppaction://hlinkshowjump?jump=endshow"/>
          </p:cNvPr>
          <p:cNvSpPr/>
          <p:nvPr/>
        </p:nvSpPr>
        <p:spPr>
          <a:xfrm>
            <a:off x="8595057" y="0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A0000"/>
              </a:solidFill>
            </a:endParaRPr>
          </a:p>
        </p:txBody>
      </p:sp>
      <p:sp>
        <p:nvSpPr>
          <p:cNvPr id="37" name="Скругленный прямоугольник 36">
            <a:hlinkClick r:id="rId2" action="ppaction://hlinksldjump"/>
          </p:cNvPr>
          <p:cNvSpPr/>
          <p:nvPr/>
        </p:nvSpPr>
        <p:spPr>
          <a:xfrm>
            <a:off x="3119097" y="956845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>
            <a:hlinkClick r:id="rId3" action="ppaction://hlinksldjump"/>
          </p:cNvPr>
          <p:cNvSpPr/>
          <p:nvPr/>
        </p:nvSpPr>
        <p:spPr>
          <a:xfrm>
            <a:off x="3122426" y="1340212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38">
            <a:hlinkClick r:id="rId4" action="ppaction://hlinksldjump"/>
          </p:cNvPr>
          <p:cNvSpPr/>
          <p:nvPr/>
        </p:nvSpPr>
        <p:spPr>
          <a:xfrm>
            <a:off x="3112439" y="1723579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>
            <a:hlinkClick r:id="rId5" action="ppaction://hlinksldjump"/>
          </p:cNvPr>
          <p:cNvSpPr/>
          <p:nvPr/>
        </p:nvSpPr>
        <p:spPr>
          <a:xfrm>
            <a:off x="3115768" y="2106946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>
            <a:hlinkClick r:id="rId6" action="ppaction://hlinksldjump"/>
          </p:cNvPr>
          <p:cNvSpPr/>
          <p:nvPr/>
        </p:nvSpPr>
        <p:spPr>
          <a:xfrm>
            <a:off x="3125755" y="2490313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>
            <a:hlinkClick r:id="rId7" action="ppaction://hlinksldjump"/>
          </p:cNvPr>
          <p:cNvSpPr/>
          <p:nvPr/>
        </p:nvSpPr>
        <p:spPr>
          <a:xfrm>
            <a:off x="3129084" y="2873680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>
            <a:hlinkClick r:id="rId8" action="ppaction://hlinksldjump"/>
          </p:cNvPr>
          <p:cNvSpPr/>
          <p:nvPr/>
        </p:nvSpPr>
        <p:spPr>
          <a:xfrm>
            <a:off x="3132413" y="3257047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>
            <a:hlinkClick r:id="" action="ppaction://noaction"/>
          </p:cNvPr>
          <p:cNvSpPr/>
          <p:nvPr/>
        </p:nvSpPr>
        <p:spPr>
          <a:xfrm>
            <a:off x="3135746" y="3640414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>
            <a:hlinkClick r:id="" action="ppaction://noaction"/>
          </p:cNvPr>
          <p:cNvSpPr/>
          <p:nvPr/>
        </p:nvSpPr>
        <p:spPr>
          <a:xfrm>
            <a:off x="3105781" y="402378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>
            <a:hlinkClick r:id="" action="ppaction://noaction"/>
          </p:cNvPr>
          <p:cNvSpPr/>
          <p:nvPr/>
        </p:nvSpPr>
        <p:spPr>
          <a:xfrm>
            <a:off x="3109110" y="4407151"/>
            <a:ext cx="4320480" cy="288032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7" name="Схема 46"/>
          <p:cNvGraphicFramePr/>
          <p:nvPr>
            <p:extLst>
              <p:ext uri="{D42A27DB-BD31-4B8C-83A1-F6EECF244321}">
                <p14:modId xmlns:p14="http://schemas.microsoft.com/office/powerpoint/2010/main" val="2780552199"/>
              </p:ext>
            </p:extLst>
          </p:nvPr>
        </p:nvGraphicFramePr>
        <p:xfrm>
          <a:off x="755576" y="874672"/>
          <a:ext cx="7654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48" name="Прямоугольник 47">
            <a:hlinkClick r:id="rId2" action="ppaction://hlinksldjump"/>
          </p:cNvPr>
          <p:cNvSpPr/>
          <p:nvPr/>
        </p:nvSpPr>
        <p:spPr>
          <a:xfrm>
            <a:off x="2824558" y="91834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>
            <a:hlinkClick r:id="rId3" action="ppaction://hlinksldjump"/>
          </p:cNvPr>
          <p:cNvSpPr/>
          <p:nvPr/>
        </p:nvSpPr>
        <p:spPr>
          <a:xfrm>
            <a:off x="2827556" y="142525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>
            <a:hlinkClick r:id="rId4" action="ppaction://hlinksldjump"/>
          </p:cNvPr>
          <p:cNvSpPr/>
          <p:nvPr/>
        </p:nvSpPr>
        <p:spPr>
          <a:xfrm>
            <a:off x="2830554" y="193215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>
            <a:hlinkClick r:id="rId5" action="ppaction://hlinksldjump"/>
          </p:cNvPr>
          <p:cNvSpPr/>
          <p:nvPr/>
        </p:nvSpPr>
        <p:spPr>
          <a:xfrm>
            <a:off x="2833552" y="2439061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>
            <a:hlinkClick r:id="rId6" action="ppaction://hlinksldjump"/>
          </p:cNvPr>
          <p:cNvSpPr/>
          <p:nvPr/>
        </p:nvSpPr>
        <p:spPr>
          <a:xfrm>
            <a:off x="2836549" y="2945966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>
            <a:hlinkClick r:id="rId7" action="ppaction://hlinksldjump"/>
          </p:cNvPr>
          <p:cNvSpPr/>
          <p:nvPr/>
        </p:nvSpPr>
        <p:spPr>
          <a:xfrm>
            <a:off x="2836549" y="3424939"/>
            <a:ext cx="5544616" cy="4314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 flipH="1">
            <a:off x="971599" y="5013176"/>
            <a:ext cx="7200800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Безобидный, добродушный (о ком-либо)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70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2875" y="5725838"/>
            <a:ext cx="7272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На момент создания ресурса все ссылки являются активными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! 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6811" y="816802"/>
            <a:ext cx="8424936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Информационные источники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800" i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Автор шаблона: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Ранько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Елена Алексеевна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hlinkClick r:id="rId2"/>
              </a:rPr>
              <a:t>http://elenaranko.ucoz.ru/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Чернильница с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пером </a:t>
            </a:r>
            <a:r>
              <a:rPr lang="ru-RU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3"/>
              </a:rPr>
              <a:t>http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3"/>
              </a:rPr>
              <a:t>://gushrustal.ru/pictures/crystal_pen_with_ink_2.jpg</a:t>
            </a:r>
            <a:endParaRPr lang="ru-RU" sz="105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Перо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u="sng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4"/>
              </a:rPr>
              <a:t>http://www.baygri.com/wp-content/uploads/2013/01/gorsel.jpg</a:t>
            </a:r>
            <a:endParaRPr lang="ru-RU" sz="105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Грамота (для создания рамки)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5"/>
              </a:rPr>
              <a:t>http://www.bg2001.ru/upload/iblock/616/4034-7.jpg</a:t>
            </a:r>
            <a:endParaRPr lang="ru-RU" sz="105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Перьевая ручка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6"/>
              </a:rPr>
              <a:t>http://www.avosplumes.fr/Files/plume_legrand_grande.png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sz="16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Игнатьева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Т. В., Тарасова Л.Е. Литературное чтение. 1-4 классы. Справочник для учителя. М.: Издательство «Экзамен», 2010.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Идея технологического приема </a:t>
            </a:r>
            <a:r>
              <a:rPr lang="ru-RU" sz="1600" b="1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Г.О.Аствацатурова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7"/>
              </a:rPr>
              <a:t>http://didaktor.ru/interaktivnaya-infografika-v-powerpoint-eto-vozmozhno/#more-5892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МК №45. Создание </a:t>
            </a:r>
            <a:r>
              <a:rPr lang="ru-RU" sz="1600" b="1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инфографики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 </a:t>
            </a:r>
            <a:r>
              <a:rPr lang="ru-RU" sz="1600" b="1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PowerPoint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hlinkClick r:id="rId8"/>
              </a:rPr>
              <a:t>http://easyen.ru/load/admin/konkursy/mk_45_sozdanie_infografiki_v_powerpoint/232-1-0-62065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i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546198" y="6254817"/>
            <a:ext cx="360000" cy="360000"/>
          </a:xfrm>
          <a:prstGeom prst="actionButtonReturn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286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Инфографика</dc:title>
  <dc:creator>Фокина Лидия Петровна</dc:creator>
  <cp:keywords>Фразеологический словарь</cp:keywords>
  <cp:lastModifiedBy>Фокина Лидия Петровна</cp:lastModifiedBy>
  <cp:revision>26</cp:revision>
  <dcterms:created xsi:type="dcterms:W3CDTF">2018-03-09T15:08:22Z</dcterms:created>
  <dcterms:modified xsi:type="dcterms:W3CDTF">2018-03-30T15:13:58Z</dcterms:modified>
</cp:coreProperties>
</file>