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68" r:id="rId13"/>
  </p:sldIdLst>
  <p:sldSz cx="9144000" cy="6858000" type="screen4x3"/>
  <p:notesSz cx="6858000" cy="9144000"/>
  <p:embeddedFontLst>
    <p:embeddedFont>
      <p:font typeface="Comic Sans MS" pitchFamily="66" charset="0"/>
      <p:regular r:id="rId14"/>
      <p:bold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BE9F67BF-63F2-413B-BEEA-73E38ED2864E}" type="presOf" srcId="{CD4B56EF-3700-4239-8D5A-66F7E6ABF5FB}" destId="{FDDA8654-82A3-4C5B-A467-F5B52D2B1F06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3694E506-2323-41BA-81F8-6033576C6AC1}" type="presOf" srcId="{614B6B81-045A-487F-B6CC-C58E7251D349}" destId="{9E9061A6-8229-4C6B-B725-12C82A0C8172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D05F64A-F762-4867-9369-72804F615513}" type="presOf" srcId="{0846366B-C013-4045-9055-1375FF12905E}" destId="{F11E53FF-DE1C-45EA-B732-45E149209CFF}" srcOrd="0" destOrd="0" presId="urn:microsoft.com/office/officeart/2005/8/layout/pyramid2"/>
    <dgm:cxn modelId="{CA12F8DB-E140-4D3D-A054-E67AACAF72A1}" type="presOf" srcId="{67C9D327-E5A2-42F8-B459-861228ABAEDA}" destId="{F9B2A56D-B0CC-444F-B9BC-7A5FAA94FEEE}" srcOrd="0" destOrd="0" presId="urn:microsoft.com/office/officeart/2005/8/layout/pyramid2"/>
    <dgm:cxn modelId="{A8ACF1DD-AD57-4F65-BF15-29D8A254700E}" type="presOf" srcId="{269F4270-A40F-4429-9A0E-04280E644AD6}" destId="{C13F9D94-070C-4B1C-9764-452E81C745B5}" srcOrd="0" destOrd="0" presId="urn:microsoft.com/office/officeart/2005/8/layout/pyramid2"/>
    <dgm:cxn modelId="{9F33874E-7AEB-4F1F-A148-2D55487E25BE}" type="presOf" srcId="{A316CA99-DD04-49B1-BBB2-8D6314FD7E85}" destId="{CE5FCBBB-4E91-4921-BE54-FC924762623B}" srcOrd="0" destOrd="0" presId="urn:microsoft.com/office/officeart/2005/8/layout/pyramid2"/>
    <dgm:cxn modelId="{AEFEE9E6-C120-449F-BEC6-6878BFF0D670}" type="presOf" srcId="{9FCC4AC5-A9D5-4C50-89AF-46F9221948B9}" destId="{7FA3B761-428F-4C1A-8767-F2092A79A864}" srcOrd="0" destOrd="0" presId="urn:microsoft.com/office/officeart/2005/8/layout/pyramid2"/>
    <dgm:cxn modelId="{263C5286-743A-4769-AC15-DCEDF8BBE4B6}" type="presOf" srcId="{BB276D26-10FE-42A8-B639-1E49B604136B}" destId="{CA4DDF7D-8289-4D37-843A-472077A84D94}" srcOrd="0" destOrd="0" presId="urn:microsoft.com/office/officeart/2005/8/layout/pyramid2"/>
    <dgm:cxn modelId="{343E0E10-F055-4250-9B09-05433F16B2EC}" type="presOf" srcId="{DC8A447C-4FDB-49AF-9CEF-F945DE823FD8}" destId="{82FBD14F-1BC0-4CCE-9E2C-5EF756FD640F}" srcOrd="0" destOrd="0" presId="urn:microsoft.com/office/officeart/2005/8/layout/pyramid2"/>
    <dgm:cxn modelId="{6F274E16-85E5-4995-831B-32B1700104C7}" type="presOf" srcId="{B6176BC1-F938-4DBC-8C3D-3E9E4082176C}" destId="{130278D8-D02B-491F-BD09-FEA85F98515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3C75150A-81EA-41B0-AA28-96DC00C8C2E9}" type="presParOf" srcId="{F9B2A56D-B0CC-444F-B9BC-7A5FAA94FEEE}" destId="{CBF10EBD-4805-49DD-BE42-652125DF37D4}" srcOrd="0" destOrd="0" presId="urn:microsoft.com/office/officeart/2005/8/layout/pyramid2"/>
    <dgm:cxn modelId="{CD0283B1-B42E-4F1F-B3D0-CF953A8DD75D}" type="presParOf" srcId="{F9B2A56D-B0CC-444F-B9BC-7A5FAA94FEEE}" destId="{16CAA9C1-8B73-4F3E-8425-FC738F711193}" srcOrd="1" destOrd="0" presId="urn:microsoft.com/office/officeart/2005/8/layout/pyramid2"/>
    <dgm:cxn modelId="{45F6CF53-0A70-4121-B907-1E51094CA99B}" type="presParOf" srcId="{16CAA9C1-8B73-4F3E-8425-FC738F711193}" destId="{9E9061A6-8229-4C6B-B725-12C82A0C8172}" srcOrd="0" destOrd="0" presId="urn:microsoft.com/office/officeart/2005/8/layout/pyramid2"/>
    <dgm:cxn modelId="{45CC8098-BF12-43B7-8FCA-8DEDAB2AC77A}" type="presParOf" srcId="{16CAA9C1-8B73-4F3E-8425-FC738F711193}" destId="{6F81CD5C-CEE1-41A2-ABD3-D55B78AA0DCF}" srcOrd="1" destOrd="0" presId="urn:microsoft.com/office/officeart/2005/8/layout/pyramid2"/>
    <dgm:cxn modelId="{5C8FD503-5B1F-4CD6-9022-D56CED88A66C}" type="presParOf" srcId="{16CAA9C1-8B73-4F3E-8425-FC738F711193}" destId="{CE5FCBBB-4E91-4921-BE54-FC924762623B}" srcOrd="2" destOrd="0" presId="urn:microsoft.com/office/officeart/2005/8/layout/pyramid2"/>
    <dgm:cxn modelId="{A2A0AB0A-08D8-4B4E-978C-CE3FFBC6D5A7}" type="presParOf" srcId="{16CAA9C1-8B73-4F3E-8425-FC738F711193}" destId="{A4B24A01-38C5-43FB-AE5C-AC15EE411525}" srcOrd="3" destOrd="0" presId="urn:microsoft.com/office/officeart/2005/8/layout/pyramid2"/>
    <dgm:cxn modelId="{1262FE8D-39A1-4827-BE90-99FB5CB6BEB9}" type="presParOf" srcId="{16CAA9C1-8B73-4F3E-8425-FC738F711193}" destId="{130278D8-D02B-491F-BD09-FEA85F98515B}" srcOrd="4" destOrd="0" presId="urn:microsoft.com/office/officeart/2005/8/layout/pyramid2"/>
    <dgm:cxn modelId="{93F559BE-B7D8-4035-95BB-4635750E22F1}" type="presParOf" srcId="{16CAA9C1-8B73-4F3E-8425-FC738F711193}" destId="{01AFD58B-07B6-4E87-9CE9-9882CE1F0EFD}" srcOrd="5" destOrd="0" presId="urn:microsoft.com/office/officeart/2005/8/layout/pyramid2"/>
    <dgm:cxn modelId="{A53D3E72-A0B4-416E-BCEA-1BC34FCCB806}" type="presParOf" srcId="{16CAA9C1-8B73-4F3E-8425-FC738F711193}" destId="{C13F9D94-070C-4B1C-9764-452E81C745B5}" srcOrd="6" destOrd="0" presId="urn:microsoft.com/office/officeart/2005/8/layout/pyramid2"/>
    <dgm:cxn modelId="{CB8F5E43-B1ED-4AF1-ACB5-52BEEEF241C8}" type="presParOf" srcId="{16CAA9C1-8B73-4F3E-8425-FC738F711193}" destId="{9777E0EB-B849-404D-9181-2CC71EDD7400}" srcOrd="7" destOrd="0" presId="urn:microsoft.com/office/officeart/2005/8/layout/pyramid2"/>
    <dgm:cxn modelId="{23AEDD5D-A7E4-4AF2-94EE-C1EF058904BF}" type="presParOf" srcId="{16CAA9C1-8B73-4F3E-8425-FC738F711193}" destId="{82FBD14F-1BC0-4CCE-9E2C-5EF756FD640F}" srcOrd="8" destOrd="0" presId="urn:microsoft.com/office/officeart/2005/8/layout/pyramid2"/>
    <dgm:cxn modelId="{8F4DCEA0-2B5A-47F3-820E-AB3CF2F1F2AE}" type="presParOf" srcId="{16CAA9C1-8B73-4F3E-8425-FC738F711193}" destId="{04C58FF2-2069-4E85-BC83-66DFB2C40B81}" srcOrd="9" destOrd="0" presId="urn:microsoft.com/office/officeart/2005/8/layout/pyramid2"/>
    <dgm:cxn modelId="{822B00FD-0ED1-4C1E-943E-D63207503A16}" type="presParOf" srcId="{16CAA9C1-8B73-4F3E-8425-FC738F711193}" destId="{FDDA8654-82A3-4C5B-A467-F5B52D2B1F06}" srcOrd="10" destOrd="0" presId="urn:microsoft.com/office/officeart/2005/8/layout/pyramid2"/>
    <dgm:cxn modelId="{AE4F9D04-FEEB-4B72-A995-1D7A9B6A0E4D}" type="presParOf" srcId="{16CAA9C1-8B73-4F3E-8425-FC738F711193}" destId="{3A76949B-67B9-41BE-A369-07C72E0E9B52}" srcOrd="11" destOrd="0" presId="urn:microsoft.com/office/officeart/2005/8/layout/pyramid2"/>
    <dgm:cxn modelId="{1B0820F4-1634-4D42-995F-9EB38FF14CA4}" type="presParOf" srcId="{16CAA9C1-8B73-4F3E-8425-FC738F711193}" destId="{CA4DDF7D-8289-4D37-843A-472077A84D94}" srcOrd="12" destOrd="0" presId="urn:microsoft.com/office/officeart/2005/8/layout/pyramid2"/>
    <dgm:cxn modelId="{723FF7A8-F13B-43AB-A1BE-D4CB7D664F3E}" type="presParOf" srcId="{16CAA9C1-8B73-4F3E-8425-FC738F711193}" destId="{1C0959E7-3961-4B4E-9394-31D46D1DC753}" srcOrd="13" destOrd="0" presId="urn:microsoft.com/office/officeart/2005/8/layout/pyramid2"/>
    <dgm:cxn modelId="{CDC9ADC9-206E-418F-9F51-256100CD3204}" type="presParOf" srcId="{16CAA9C1-8B73-4F3E-8425-FC738F711193}" destId="{7FA3B761-428F-4C1A-8767-F2092A79A864}" srcOrd="14" destOrd="0" presId="urn:microsoft.com/office/officeart/2005/8/layout/pyramid2"/>
    <dgm:cxn modelId="{EF2C5C23-9DC3-4C4C-83B8-45946CF93072}" type="presParOf" srcId="{16CAA9C1-8B73-4F3E-8425-FC738F711193}" destId="{BA11E80E-D0D7-417E-9140-ECB2078577A5}" srcOrd="15" destOrd="0" presId="urn:microsoft.com/office/officeart/2005/8/layout/pyramid2"/>
    <dgm:cxn modelId="{76163BDC-93D6-45EA-9226-653AEC0105EF}" type="presParOf" srcId="{16CAA9C1-8B73-4F3E-8425-FC738F711193}" destId="{F11E53FF-DE1C-45EA-B732-45E149209CFF}" srcOrd="16" destOrd="0" presId="urn:microsoft.com/office/officeart/2005/8/layout/pyramid2"/>
    <dgm:cxn modelId="{DD90CF57-7C5E-4111-9E4B-51089F801065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F32EBD3-8483-4CBD-B4B5-0079DCE3C198}" type="presOf" srcId="{DC8A447C-4FDB-49AF-9CEF-F945DE823FD8}" destId="{82FBD14F-1BC0-4CCE-9E2C-5EF756FD640F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355799AD-DC4C-4B97-AF1D-0C4180DFA671}" type="presOf" srcId="{269F4270-A40F-4429-9A0E-04280E644AD6}" destId="{C13F9D94-070C-4B1C-9764-452E81C745B5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A0297F5B-9E22-4A9C-902A-2B77D822B5CC}" type="presOf" srcId="{BB276D26-10FE-42A8-B639-1E49B604136B}" destId="{CA4DDF7D-8289-4D37-843A-472077A84D94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272F57E4-B103-4D25-BCC2-AF01DF4F3AFB}" type="presOf" srcId="{9FCC4AC5-A9D5-4C50-89AF-46F9221948B9}" destId="{7FA3B761-428F-4C1A-8767-F2092A79A864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AD5E0339-B246-4B11-9394-41F0C2E58032}" type="presOf" srcId="{A316CA99-DD04-49B1-BBB2-8D6314FD7E85}" destId="{CE5FCBBB-4E91-4921-BE54-FC924762623B}" srcOrd="0" destOrd="0" presId="urn:microsoft.com/office/officeart/2005/8/layout/pyramid2"/>
    <dgm:cxn modelId="{BB39899D-B1C0-4CD1-A1E9-6EC7A282E702}" type="presOf" srcId="{CD4B56EF-3700-4239-8D5A-66F7E6ABF5FB}" destId="{FDDA8654-82A3-4C5B-A467-F5B52D2B1F06}" srcOrd="0" destOrd="0" presId="urn:microsoft.com/office/officeart/2005/8/layout/pyramid2"/>
    <dgm:cxn modelId="{D712371D-6025-451F-9F99-20556F747CD6}" type="presOf" srcId="{67C9D327-E5A2-42F8-B459-861228ABAEDA}" destId="{F9B2A56D-B0CC-444F-B9BC-7A5FAA94FEEE}" srcOrd="0" destOrd="0" presId="urn:microsoft.com/office/officeart/2005/8/layout/pyramid2"/>
    <dgm:cxn modelId="{678B2A01-0F74-4ED0-83D2-9DFA62821E18}" type="presOf" srcId="{0846366B-C013-4045-9055-1375FF12905E}" destId="{F11E53FF-DE1C-45EA-B732-45E149209CFF}" srcOrd="0" destOrd="0" presId="urn:microsoft.com/office/officeart/2005/8/layout/pyramid2"/>
    <dgm:cxn modelId="{56FE57E5-626E-4B20-B843-5E1A8675C70C}" type="presOf" srcId="{B6176BC1-F938-4DBC-8C3D-3E9E4082176C}" destId="{130278D8-D02B-491F-BD09-FEA85F98515B}" srcOrd="0" destOrd="0" presId="urn:microsoft.com/office/officeart/2005/8/layout/pyramid2"/>
    <dgm:cxn modelId="{6B5DB215-0B81-44B1-856E-6E4BA5E0CC91}" type="presOf" srcId="{614B6B81-045A-487F-B6CC-C58E7251D349}" destId="{9E9061A6-8229-4C6B-B725-12C82A0C8172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3AE0D61F-F95E-4626-9DC7-67507571E9CE}" type="presParOf" srcId="{F9B2A56D-B0CC-444F-B9BC-7A5FAA94FEEE}" destId="{CBF10EBD-4805-49DD-BE42-652125DF37D4}" srcOrd="0" destOrd="0" presId="urn:microsoft.com/office/officeart/2005/8/layout/pyramid2"/>
    <dgm:cxn modelId="{1265F4A0-2E5D-428D-8B00-DE4C7E287EA3}" type="presParOf" srcId="{F9B2A56D-B0CC-444F-B9BC-7A5FAA94FEEE}" destId="{16CAA9C1-8B73-4F3E-8425-FC738F711193}" srcOrd="1" destOrd="0" presId="urn:microsoft.com/office/officeart/2005/8/layout/pyramid2"/>
    <dgm:cxn modelId="{530FE4B0-575A-4921-8AD0-C82E853C544B}" type="presParOf" srcId="{16CAA9C1-8B73-4F3E-8425-FC738F711193}" destId="{9E9061A6-8229-4C6B-B725-12C82A0C8172}" srcOrd="0" destOrd="0" presId="urn:microsoft.com/office/officeart/2005/8/layout/pyramid2"/>
    <dgm:cxn modelId="{15AF5834-4CBF-4893-B8C8-76EDCA119A81}" type="presParOf" srcId="{16CAA9C1-8B73-4F3E-8425-FC738F711193}" destId="{6F81CD5C-CEE1-41A2-ABD3-D55B78AA0DCF}" srcOrd="1" destOrd="0" presId="urn:microsoft.com/office/officeart/2005/8/layout/pyramid2"/>
    <dgm:cxn modelId="{A9CA0709-A3FF-4C2A-9FA4-47B0567EE7EA}" type="presParOf" srcId="{16CAA9C1-8B73-4F3E-8425-FC738F711193}" destId="{CE5FCBBB-4E91-4921-BE54-FC924762623B}" srcOrd="2" destOrd="0" presId="urn:microsoft.com/office/officeart/2005/8/layout/pyramid2"/>
    <dgm:cxn modelId="{716A3A14-857C-469F-83D7-763108176050}" type="presParOf" srcId="{16CAA9C1-8B73-4F3E-8425-FC738F711193}" destId="{A4B24A01-38C5-43FB-AE5C-AC15EE411525}" srcOrd="3" destOrd="0" presId="urn:microsoft.com/office/officeart/2005/8/layout/pyramid2"/>
    <dgm:cxn modelId="{6624EEF2-D59C-4CED-9381-5EEB654C656D}" type="presParOf" srcId="{16CAA9C1-8B73-4F3E-8425-FC738F711193}" destId="{130278D8-D02B-491F-BD09-FEA85F98515B}" srcOrd="4" destOrd="0" presId="urn:microsoft.com/office/officeart/2005/8/layout/pyramid2"/>
    <dgm:cxn modelId="{075D9937-4299-48C5-ADD2-B2FC3442DB1D}" type="presParOf" srcId="{16CAA9C1-8B73-4F3E-8425-FC738F711193}" destId="{01AFD58B-07B6-4E87-9CE9-9882CE1F0EFD}" srcOrd="5" destOrd="0" presId="urn:microsoft.com/office/officeart/2005/8/layout/pyramid2"/>
    <dgm:cxn modelId="{44C2975B-4706-4409-ACF5-A6349114EA6F}" type="presParOf" srcId="{16CAA9C1-8B73-4F3E-8425-FC738F711193}" destId="{C13F9D94-070C-4B1C-9764-452E81C745B5}" srcOrd="6" destOrd="0" presId="urn:microsoft.com/office/officeart/2005/8/layout/pyramid2"/>
    <dgm:cxn modelId="{CB2EE697-4340-4C4D-9CF3-57BE7A354F18}" type="presParOf" srcId="{16CAA9C1-8B73-4F3E-8425-FC738F711193}" destId="{9777E0EB-B849-404D-9181-2CC71EDD7400}" srcOrd="7" destOrd="0" presId="urn:microsoft.com/office/officeart/2005/8/layout/pyramid2"/>
    <dgm:cxn modelId="{F834A987-16A4-48C6-9758-9B5E2129381F}" type="presParOf" srcId="{16CAA9C1-8B73-4F3E-8425-FC738F711193}" destId="{82FBD14F-1BC0-4CCE-9E2C-5EF756FD640F}" srcOrd="8" destOrd="0" presId="urn:microsoft.com/office/officeart/2005/8/layout/pyramid2"/>
    <dgm:cxn modelId="{056840DC-CF4C-414E-B7F6-D142404721FF}" type="presParOf" srcId="{16CAA9C1-8B73-4F3E-8425-FC738F711193}" destId="{04C58FF2-2069-4E85-BC83-66DFB2C40B81}" srcOrd="9" destOrd="0" presId="urn:microsoft.com/office/officeart/2005/8/layout/pyramid2"/>
    <dgm:cxn modelId="{169758E3-89FF-4433-92CB-B284F2BF8E6C}" type="presParOf" srcId="{16CAA9C1-8B73-4F3E-8425-FC738F711193}" destId="{FDDA8654-82A3-4C5B-A467-F5B52D2B1F06}" srcOrd="10" destOrd="0" presId="urn:microsoft.com/office/officeart/2005/8/layout/pyramid2"/>
    <dgm:cxn modelId="{94C49096-E7E1-43E2-8131-461199851F9E}" type="presParOf" srcId="{16CAA9C1-8B73-4F3E-8425-FC738F711193}" destId="{3A76949B-67B9-41BE-A369-07C72E0E9B52}" srcOrd="11" destOrd="0" presId="urn:microsoft.com/office/officeart/2005/8/layout/pyramid2"/>
    <dgm:cxn modelId="{D58CD62B-1CC1-46CD-B329-D7CCB5E4A4CB}" type="presParOf" srcId="{16CAA9C1-8B73-4F3E-8425-FC738F711193}" destId="{CA4DDF7D-8289-4D37-843A-472077A84D94}" srcOrd="12" destOrd="0" presId="urn:microsoft.com/office/officeart/2005/8/layout/pyramid2"/>
    <dgm:cxn modelId="{58CF07C4-64DB-44D2-88F6-2FDE480E7CF8}" type="presParOf" srcId="{16CAA9C1-8B73-4F3E-8425-FC738F711193}" destId="{1C0959E7-3961-4B4E-9394-31D46D1DC753}" srcOrd="13" destOrd="0" presId="urn:microsoft.com/office/officeart/2005/8/layout/pyramid2"/>
    <dgm:cxn modelId="{BDCAC346-2635-4456-B281-974D15A5F6FD}" type="presParOf" srcId="{16CAA9C1-8B73-4F3E-8425-FC738F711193}" destId="{7FA3B761-428F-4C1A-8767-F2092A79A864}" srcOrd="14" destOrd="0" presId="urn:microsoft.com/office/officeart/2005/8/layout/pyramid2"/>
    <dgm:cxn modelId="{C7DACBA2-0E26-46D3-B3F0-EDA54AE9CDF3}" type="presParOf" srcId="{16CAA9C1-8B73-4F3E-8425-FC738F711193}" destId="{BA11E80E-D0D7-417E-9140-ECB2078577A5}" srcOrd="15" destOrd="0" presId="urn:microsoft.com/office/officeart/2005/8/layout/pyramid2"/>
    <dgm:cxn modelId="{6DA7E6EA-F13C-4975-9857-2839ACC7801A}" type="presParOf" srcId="{16CAA9C1-8B73-4F3E-8425-FC738F711193}" destId="{F11E53FF-DE1C-45EA-B732-45E149209CFF}" srcOrd="16" destOrd="0" presId="urn:microsoft.com/office/officeart/2005/8/layout/pyramid2"/>
    <dgm:cxn modelId="{DB84400E-7C3C-4E6A-9FE3-00B449668FDA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E50F4FF7-06B9-41C8-9ED7-AC92CCC3942F}" type="presOf" srcId="{0846366B-C013-4045-9055-1375FF12905E}" destId="{F11E53FF-DE1C-45EA-B732-45E149209CFF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A93B4DD1-9B8D-4697-B2DB-4CD0F7B5F842}" type="presOf" srcId="{269F4270-A40F-4429-9A0E-04280E644AD6}" destId="{C13F9D94-070C-4B1C-9764-452E81C745B5}" srcOrd="0" destOrd="0" presId="urn:microsoft.com/office/officeart/2005/8/layout/pyramid2"/>
    <dgm:cxn modelId="{7C2EE4C8-B97F-4491-A06D-6F758389936C}" type="presOf" srcId="{DC8A447C-4FDB-49AF-9CEF-F945DE823FD8}" destId="{82FBD14F-1BC0-4CCE-9E2C-5EF756FD640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FACFB22A-25EE-46B2-B444-F37EBC9E78DD}" type="presOf" srcId="{B6176BC1-F938-4DBC-8C3D-3E9E4082176C}" destId="{130278D8-D02B-491F-BD09-FEA85F98515B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DA8789F-DBA3-4521-8564-6EE4E6C598CC}" type="presOf" srcId="{CD4B56EF-3700-4239-8D5A-66F7E6ABF5FB}" destId="{FDDA8654-82A3-4C5B-A467-F5B52D2B1F06}" srcOrd="0" destOrd="0" presId="urn:microsoft.com/office/officeart/2005/8/layout/pyramid2"/>
    <dgm:cxn modelId="{189B01C7-F1F9-495A-A518-47EA0BB3779F}" type="presOf" srcId="{614B6B81-045A-487F-B6CC-C58E7251D349}" destId="{9E9061A6-8229-4C6B-B725-12C82A0C8172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260A7D28-B5F8-4399-A64F-3FCF6AD08580}" type="presOf" srcId="{9FCC4AC5-A9D5-4C50-89AF-46F9221948B9}" destId="{7FA3B761-428F-4C1A-8767-F2092A79A864}" srcOrd="0" destOrd="0" presId="urn:microsoft.com/office/officeart/2005/8/layout/pyramid2"/>
    <dgm:cxn modelId="{3BA16BD7-EEAD-4DA0-B390-36876B0B5A46}" type="presOf" srcId="{A316CA99-DD04-49B1-BBB2-8D6314FD7E85}" destId="{CE5FCBBB-4E91-4921-BE54-FC924762623B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3C2E0BB-D23F-43FF-9FAA-CE0764AEE87C}" type="presOf" srcId="{BB276D26-10FE-42A8-B639-1E49B604136B}" destId="{CA4DDF7D-8289-4D37-843A-472077A84D94}" srcOrd="0" destOrd="0" presId="urn:microsoft.com/office/officeart/2005/8/layout/pyramid2"/>
    <dgm:cxn modelId="{37EC837A-F5C1-494C-985D-1258F4299406}" type="presOf" srcId="{67C9D327-E5A2-42F8-B459-861228ABAEDA}" destId="{F9B2A56D-B0CC-444F-B9BC-7A5FAA94FEEE}" srcOrd="0" destOrd="0" presId="urn:microsoft.com/office/officeart/2005/8/layout/pyramid2"/>
    <dgm:cxn modelId="{49F455FE-68E9-49AA-8B45-47E615CBCE80}" type="presParOf" srcId="{F9B2A56D-B0CC-444F-B9BC-7A5FAA94FEEE}" destId="{CBF10EBD-4805-49DD-BE42-652125DF37D4}" srcOrd="0" destOrd="0" presId="urn:microsoft.com/office/officeart/2005/8/layout/pyramid2"/>
    <dgm:cxn modelId="{26C39A04-8191-4344-A35E-3D93E4EBEE88}" type="presParOf" srcId="{F9B2A56D-B0CC-444F-B9BC-7A5FAA94FEEE}" destId="{16CAA9C1-8B73-4F3E-8425-FC738F711193}" srcOrd="1" destOrd="0" presId="urn:microsoft.com/office/officeart/2005/8/layout/pyramid2"/>
    <dgm:cxn modelId="{3826545B-F428-420E-8EF0-718A6222E0FB}" type="presParOf" srcId="{16CAA9C1-8B73-4F3E-8425-FC738F711193}" destId="{9E9061A6-8229-4C6B-B725-12C82A0C8172}" srcOrd="0" destOrd="0" presId="urn:microsoft.com/office/officeart/2005/8/layout/pyramid2"/>
    <dgm:cxn modelId="{9C787CFD-BB67-4253-9DCD-E7EFF6A30FCF}" type="presParOf" srcId="{16CAA9C1-8B73-4F3E-8425-FC738F711193}" destId="{6F81CD5C-CEE1-41A2-ABD3-D55B78AA0DCF}" srcOrd="1" destOrd="0" presId="urn:microsoft.com/office/officeart/2005/8/layout/pyramid2"/>
    <dgm:cxn modelId="{74B90273-5BA3-4D4B-8402-DDF6E61F3836}" type="presParOf" srcId="{16CAA9C1-8B73-4F3E-8425-FC738F711193}" destId="{CE5FCBBB-4E91-4921-BE54-FC924762623B}" srcOrd="2" destOrd="0" presId="urn:microsoft.com/office/officeart/2005/8/layout/pyramid2"/>
    <dgm:cxn modelId="{4CD4E8E3-E92C-4571-8E67-BD9670DE2205}" type="presParOf" srcId="{16CAA9C1-8B73-4F3E-8425-FC738F711193}" destId="{A4B24A01-38C5-43FB-AE5C-AC15EE411525}" srcOrd="3" destOrd="0" presId="urn:microsoft.com/office/officeart/2005/8/layout/pyramid2"/>
    <dgm:cxn modelId="{E4657CD0-DA1E-416C-968C-4F9606A35204}" type="presParOf" srcId="{16CAA9C1-8B73-4F3E-8425-FC738F711193}" destId="{130278D8-D02B-491F-BD09-FEA85F98515B}" srcOrd="4" destOrd="0" presId="urn:microsoft.com/office/officeart/2005/8/layout/pyramid2"/>
    <dgm:cxn modelId="{DF8059F8-ACBC-43CD-9825-2622B3B55C3B}" type="presParOf" srcId="{16CAA9C1-8B73-4F3E-8425-FC738F711193}" destId="{01AFD58B-07B6-4E87-9CE9-9882CE1F0EFD}" srcOrd="5" destOrd="0" presId="urn:microsoft.com/office/officeart/2005/8/layout/pyramid2"/>
    <dgm:cxn modelId="{8146A3A9-683C-4089-B51C-F28FC2E6766A}" type="presParOf" srcId="{16CAA9C1-8B73-4F3E-8425-FC738F711193}" destId="{C13F9D94-070C-4B1C-9764-452E81C745B5}" srcOrd="6" destOrd="0" presId="urn:microsoft.com/office/officeart/2005/8/layout/pyramid2"/>
    <dgm:cxn modelId="{20247242-0BB8-4ECC-9FEB-37472DFCA664}" type="presParOf" srcId="{16CAA9C1-8B73-4F3E-8425-FC738F711193}" destId="{9777E0EB-B849-404D-9181-2CC71EDD7400}" srcOrd="7" destOrd="0" presId="urn:microsoft.com/office/officeart/2005/8/layout/pyramid2"/>
    <dgm:cxn modelId="{F4724F50-3E85-4DE6-946E-7EE94B1CA8FF}" type="presParOf" srcId="{16CAA9C1-8B73-4F3E-8425-FC738F711193}" destId="{82FBD14F-1BC0-4CCE-9E2C-5EF756FD640F}" srcOrd="8" destOrd="0" presId="urn:microsoft.com/office/officeart/2005/8/layout/pyramid2"/>
    <dgm:cxn modelId="{22A2041F-4A0A-47EF-A92F-A01BCAF5EEF8}" type="presParOf" srcId="{16CAA9C1-8B73-4F3E-8425-FC738F711193}" destId="{04C58FF2-2069-4E85-BC83-66DFB2C40B81}" srcOrd="9" destOrd="0" presId="urn:microsoft.com/office/officeart/2005/8/layout/pyramid2"/>
    <dgm:cxn modelId="{50CB5E67-8543-4D0E-BA71-80A11AB0C0D9}" type="presParOf" srcId="{16CAA9C1-8B73-4F3E-8425-FC738F711193}" destId="{FDDA8654-82A3-4C5B-A467-F5B52D2B1F06}" srcOrd="10" destOrd="0" presId="urn:microsoft.com/office/officeart/2005/8/layout/pyramid2"/>
    <dgm:cxn modelId="{DBFC11E9-0987-4224-B17C-056FF9C5004A}" type="presParOf" srcId="{16CAA9C1-8B73-4F3E-8425-FC738F711193}" destId="{3A76949B-67B9-41BE-A369-07C72E0E9B52}" srcOrd="11" destOrd="0" presId="urn:microsoft.com/office/officeart/2005/8/layout/pyramid2"/>
    <dgm:cxn modelId="{E4C17E72-5C85-44E2-BA4E-A09AC4E4A8E4}" type="presParOf" srcId="{16CAA9C1-8B73-4F3E-8425-FC738F711193}" destId="{CA4DDF7D-8289-4D37-843A-472077A84D94}" srcOrd="12" destOrd="0" presId="urn:microsoft.com/office/officeart/2005/8/layout/pyramid2"/>
    <dgm:cxn modelId="{29518D2D-B760-44AD-95C4-828777F56429}" type="presParOf" srcId="{16CAA9C1-8B73-4F3E-8425-FC738F711193}" destId="{1C0959E7-3961-4B4E-9394-31D46D1DC753}" srcOrd="13" destOrd="0" presId="urn:microsoft.com/office/officeart/2005/8/layout/pyramid2"/>
    <dgm:cxn modelId="{56F30500-81BC-4236-9DBB-AF84FF4DA1F1}" type="presParOf" srcId="{16CAA9C1-8B73-4F3E-8425-FC738F711193}" destId="{7FA3B761-428F-4C1A-8767-F2092A79A864}" srcOrd="14" destOrd="0" presId="urn:microsoft.com/office/officeart/2005/8/layout/pyramid2"/>
    <dgm:cxn modelId="{8F57868B-BCBB-41CD-A337-47252C539B7A}" type="presParOf" srcId="{16CAA9C1-8B73-4F3E-8425-FC738F711193}" destId="{BA11E80E-D0D7-417E-9140-ECB2078577A5}" srcOrd="15" destOrd="0" presId="urn:microsoft.com/office/officeart/2005/8/layout/pyramid2"/>
    <dgm:cxn modelId="{D8D938B9-90C7-4616-922E-028CFA7D7381}" type="presParOf" srcId="{16CAA9C1-8B73-4F3E-8425-FC738F711193}" destId="{F11E53FF-DE1C-45EA-B732-45E149209CFF}" srcOrd="16" destOrd="0" presId="urn:microsoft.com/office/officeart/2005/8/layout/pyramid2"/>
    <dgm:cxn modelId="{D4B88636-189B-4511-9C86-17DED65FA80B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D0EDA2B6-120E-4982-8B8B-723CB36F9D9E}" type="presOf" srcId="{269F4270-A40F-4429-9A0E-04280E644AD6}" destId="{C13F9D94-070C-4B1C-9764-452E81C745B5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4D61367C-0217-4AD0-ACBF-E39C14D083A7}" type="presOf" srcId="{DC8A447C-4FDB-49AF-9CEF-F945DE823FD8}" destId="{82FBD14F-1BC0-4CCE-9E2C-5EF756FD640F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2456D247-FEE0-4BA8-A721-77F9C8EBDF63}" type="presOf" srcId="{BB276D26-10FE-42A8-B639-1E49B604136B}" destId="{CA4DDF7D-8289-4D37-843A-472077A84D94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73B48B8-7689-4A5E-B98F-E002E88C56B9}" type="presOf" srcId="{67C9D327-E5A2-42F8-B459-861228ABAEDA}" destId="{F9B2A56D-B0CC-444F-B9BC-7A5FAA94FEEE}" srcOrd="0" destOrd="0" presId="urn:microsoft.com/office/officeart/2005/8/layout/pyramid2"/>
    <dgm:cxn modelId="{D1FE2F9F-DB97-47B9-8AC7-8D5974FDD1A1}" type="presOf" srcId="{CD4B56EF-3700-4239-8D5A-66F7E6ABF5FB}" destId="{FDDA8654-82A3-4C5B-A467-F5B52D2B1F06}" srcOrd="0" destOrd="0" presId="urn:microsoft.com/office/officeart/2005/8/layout/pyramid2"/>
    <dgm:cxn modelId="{620F5B90-E263-43F1-B703-8719FAAD7FEE}" type="presOf" srcId="{A316CA99-DD04-49B1-BBB2-8D6314FD7E85}" destId="{CE5FCBBB-4E91-4921-BE54-FC924762623B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E564A18B-F7F4-418A-BB68-93D726FE5868}" type="presOf" srcId="{B6176BC1-F938-4DBC-8C3D-3E9E4082176C}" destId="{130278D8-D02B-491F-BD09-FEA85F98515B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95AD9687-008C-4488-A209-41476FF563FD}" type="presOf" srcId="{9FCC4AC5-A9D5-4C50-89AF-46F9221948B9}" destId="{7FA3B761-428F-4C1A-8767-F2092A79A864}" srcOrd="0" destOrd="0" presId="urn:microsoft.com/office/officeart/2005/8/layout/pyramid2"/>
    <dgm:cxn modelId="{315B50D4-80F5-49D5-BA87-346F91C11AD9}" type="presOf" srcId="{614B6B81-045A-487F-B6CC-C58E7251D349}" destId="{9E9061A6-8229-4C6B-B725-12C82A0C8172}" srcOrd="0" destOrd="0" presId="urn:microsoft.com/office/officeart/2005/8/layout/pyramid2"/>
    <dgm:cxn modelId="{2AAC1CCD-E095-4A4B-BB28-9CAC47C4074C}" type="presOf" srcId="{0846366B-C013-4045-9055-1375FF12905E}" destId="{F11E53FF-DE1C-45EA-B732-45E149209CFF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7ED0819-B797-4033-9AF9-C02BB1C7AC68}" type="presParOf" srcId="{F9B2A56D-B0CC-444F-B9BC-7A5FAA94FEEE}" destId="{CBF10EBD-4805-49DD-BE42-652125DF37D4}" srcOrd="0" destOrd="0" presId="urn:microsoft.com/office/officeart/2005/8/layout/pyramid2"/>
    <dgm:cxn modelId="{67E5D917-0E82-4ADF-8CCA-D0A01B1E154E}" type="presParOf" srcId="{F9B2A56D-B0CC-444F-B9BC-7A5FAA94FEEE}" destId="{16CAA9C1-8B73-4F3E-8425-FC738F711193}" srcOrd="1" destOrd="0" presId="urn:microsoft.com/office/officeart/2005/8/layout/pyramid2"/>
    <dgm:cxn modelId="{1A9CB87E-DAD9-44E1-AE90-EEB1834D164E}" type="presParOf" srcId="{16CAA9C1-8B73-4F3E-8425-FC738F711193}" destId="{9E9061A6-8229-4C6B-B725-12C82A0C8172}" srcOrd="0" destOrd="0" presId="urn:microsoft.com/office/officeart/2005/8/layout/pyramid2"/>
    <dgm:cxn modelId="{600E6D6B-1572-4E73-B27C-7DEF405D2A01}" type="presParOf" srcId="{16CAA9C1-8B73-4F3E-8425-FC738F711193}" destId="{6F81CD5C-CEE1-41A2-ABD3-D55B78AA0DCF}" srcOrd="1" destOrd="0" presId="urn:microsoft.com/office/officeart/2005/8/layout/pyramid2"/>
    <dgm:cxn modelId="{4F015712-E702-420C-9AC1-B9E468297857}" type="presParOf" srcId="{16CAA9C1-8B73-4F3E-8425-FC738F711193}" destId="{CE5FCBBB-4E91-4921-BE54-FC924762623B}" srcOrd="2" destOrd="0" presId="urn:microsoft.com/office/officeart/2005/8/layout/pyramid2"/>
    <dgm:cxn modelId="{AD734688-92C6-4B2B-8A86-D5DBF2DB527D}" type="presParOf" srcId="{16CAA9C1-8B73-4F3E-8425-FC738F711193}" destId="{A4B24A01-38C5-43FB-AE5C-AC15EE411525}" srcOrd="3" destOrd="0" presId="urn:microsoft.com/office/officeart/2005/8/layout/pyramid2"/>
    <dgm:cxn modelId="{49BB2802-4853-4785-BB13-600D479DCCCF}" type="presParOf" srcId="{16CAA9C1-8B73-4F3E-8425-FC738F711193}" destId="{130278D8-D02B-491F-BD09-FEA85F98515B}" srcOrd="4" destOrd="0" presId="urn:microsoft.com/office/officeart/2005/8/layout/pyramid2"/>
    <dgm:cxn modelId="{4A4D5F01-8B7C-4EDC-8BA4-EF75569EDDF1}" type="presParOf" srcId="{16CAA9C1-8B73-4F3E-8425-FC738F711193}" destId="{01AFD58B-07B6-4E87-9CE9-9882CE1F0EFD}" srcOrd="5" destOrd="0" presId="urn:microsoft.com/office/officeart/2005/8/layout/pyramid2"/>
    <dgm:cxn modelId="{52FDA51B-C3B4-45C0-BAF5-4A41ED92F61A}" type="presParOf" srcId="{16CAA9C1-8B73-4F3E-8425-FC738F711193}" destId="{C13F9D94-070C-4B1C-9764-452E81C745B5}" srcOrd="6" destOrd="0" presId="urn:microsoft.com/office/officeart/2005/8/layout/pyramid2"/>
    <dgm:cxn modelId="{D1BA0BD1-4329-4F74-BEBC-4389BA0DFF3D}" type="presParOf" srcId="{16CAA9C1-8B73-4F3E-8425-FC738F711193}" destId="{9777E0EB-B849-404D-9181-2CC71EDD7400}" srcOrd="7" destOrd="0" presId="urn:microsoft.com/office/officeart/2005/8/layout/pyramid2"/>
    <dgm:cxn modelId="{1669C486-4C45-4C10-8F1A-9333D6089E99}" type="presParOf" srcId="{16CAA9C1-8B73-4F3E-8425-FC738F711193}" destId="{82FBD14F-1BC0-4CCE-9E2C-5EF756FD640F}" srcOrd="8" destOrd="0" presId="urn:microsoft.com/office/officeart/2005/8/layout/pyramid2"/>
    <dgm:cxn modelId="{974813D8-6B90-46A4-8293-4F2C42C80D15}" type="presParOf" srcId="{16CAA9C1-8B73-4F3E-8425-FC738F711193}" destId="{04C58FF2-2069-4E85-BC83-66DFB2C40B81}" srcOrd="9" destOrd="0" presId="urn:microsoft.com/office/officeart/2005/8/layout/pyramid2"/>
    <dgm:cxn modelId="{658532DB-BDD0-44DE-96F8-826373DB672A}" type="presParOf" srcId="{16CAA9C1-8B73-4F3E-8425-FC738F711193}" destId="{FDDA8654-82A3-4C5B-A467-F5B52D2B1F06}" srcOrd="10" destOrd="0" presId="urn:microsoft.com/office/officeart/2005/8/layout/pyramid2"/>
    <dgm:cxn modelId="{E9B579E2-B400-4CB1-AADD-89D7C08D219C}" type="presParOf" srcId="{16CAA9C1-8B73-4F3E-8425-FC738F711193}" destId="{3A76949B-67B9-41BE-A369-07C72E0E9B52}" srcOrd="11" destOrd="0" presId="urn:microsoft.com/office/officeart/2005/8/layout/pyramid2"/>
    <dgm:cxn modelId="{1E3C1A82-D8A0-4B4E-9FF8-F27A68762487}" type="presParOf" srcId="{16CAA9C1-8B73-4F3E-8425-FC738F711193}" destId="{CA4DDF7D-8289-4D37-843A-472077A84D94}" srcOrd="12" destOrd="0" presId="urn:microsoft.com/office/officeart/2005/8/layout/pyramid2"/>
    <dgm:cxn modelId="{C0736408-5E10-4298-B037-DDFD0E09848C}" type="presParOf" srcId="{16CAA9C1-8B73-4F3E-8425-FC738F711193}" destId="{1C0959E7-3961-4B4E-9394-31D46D1DC753}" srcOrd="13" destOrd="0" presId="urn:microsoft.com/office/officeart/2005/8/layout/pyramid2"/>
    <dgm:cxn modelId="{0ED917FC-902F-464A-8844-F8959115DDE6}" type="presParOf" srcId="{16CAA9C1-8B73-4F3E-8425-FC738F711193}" destId="{7FA3B761-428F-4C1A-8767-F2092A79A864}" srcOrd="14" destOrd="0" presId="urn:microsoft.com/office/officeart/2005/8/layout/pyramid2"/>
    <dgm:cxn modelId="{A691ABBA-AE88-4DBC-BF88-59C3327C424F}" type="presParOf" srcId="{16CAA9C1-8B73-4F3E-8425-FC738F711193}" destId="{BA11E80E-D0D7-417E-9140-ECB2078577A5}" srcOrd="15" destOrd="0" presId="urn:microsoft.com/office/officeart/2005/8/layout/pyramid2"/>
    <dgm:cxn modelId="{F373B887-E773-401C-9C31-86A32DD47F66}" type="presParOf" srcId="{16CAA9C1-8B73-4F3E-8425-FC738F711193}" destId="{F11E53FF-DE1C-45EA-B732-45E149209CFF}" srcOrd="16" destOrd="0" presId="urn:microsoft.com/office/officeart/2005/8/layout/pyramid2"/>
    <dgm:cxn modelId="{7666A2AE-5E0E-4638-9E5F-DC618B8F0C06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038E5186-5E03-44CA-BD8A-C20B13560D9E}" type="presOf" srcId="{9FCC4AC5-A9D5-4C50-89AF-46F9221948B9}" destId="{7FA3B761-428F-4C1A-8767-F2092A79A864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1A141769-9117-44CA-9E9A-C6938C9173DE}" type="presOf" srcId="{269F4270-A40F-4429-9A0E-04280E644AD6}" destId="{C13F9D94-070C-4B1C-9764-452E81C745B5}" srcOrd="0" destOrd="0" presId="urn:microsoft.com/office/officeart/2005/8/layout/pyramid2"/>
    <dgm:cxn modelId="{507190C2-46BB-460A-918C-8EE7C3FFAEAA}" type="presOf" srcId="{BB276D26-10FE-42A8-B639-1E49B604136B}" destId="{CA4DDF7D-8289-4D37-843A-472077A84D94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89EFCA36-103A-4096-ACE9-E427149020C6}" type="presOf" srcId="{614B6B81-045A-487F-B6CC-C58E7251D349}" destId="{9E9061A6-8229-4C6B-B725-12C82A0C8172}" srcOrd="0" destOrd="0" presId="urn:microsoft.com/office/officeart/2005/8/layout/pyramid2"/>
    <dgm:cxn modelId="{39B92625-772C-4EEA-A29F-8FF38A2B7A7C}" type="presOf" srcId="{CD4B56EF-3700-4239-8D5A-66F7E6ABF5FB}" destId="{FDDA8654-82A3-4C5B-A467-F5B52D2B1F06}" srcOrd="0" destOrd="0" presId="urn:microsoft.com/office/officeart/2005/8/layout/pyramid2"/>
    <dgm:cxn modelId="{74F5E1AC-9B38-4D51-8F55-762E87DB7739}" type="presOf" srcId="{0846366B-C013-4045-9055-1375FF12905E}" destId="{F11E53FF-DE1C-45EA-B732-45E149209CFF}" srcOrd="0" destOrd="0" presId="urn:microsoft.com/office/officeart/2005/8/layout/pyramid2"/>
    <dgm:cxn modelId="{EFE3394D-D1F6-4E06-8A8A-0F98A8093D40}" type="presOf" srcId="{A316CA99-DD04-49B1-BBB2-8D6314FD7E85}" destId="{CE5FCBBB-4E91-4921-BE54-FC924762623B}" srcOrd="0" destOrd="0" presId="urn:microsoft.com/office/officeart/2005/8/layout/pyramid2"/>
    <dgm:cxn modelId="{A3AF4DEA-FDA4-4A07-B9A8-44871BDDEA9C}" type="presOf" srcId="{B6176BC1-F938-4DBC-8C3D-3E9E4082176C}" destId="{130278D8-D02B-491F-BD09-FEA85F98515B}" srcOrd="0" destOrd="0" presId="urn:microsoft.com/office/officeart/2005/8/layout/pyramid2"/>
    <dgm:cxn modelId="{FA82F87A-0B01-40EB-ADA9-CF8071FEB5E7}" type="presOf" srcId="{DC8A447C-4FDB-49AF-9CEF-F945DE823FD8}" destId="{82FBD14F-1BC0-4CCE-9E2C-5EF756FD640F}" srcOrd="0" destOrd="0" presId="urn:microsoft.com/office/officeart/2005/8/layout/pyramid2"/>
    <dgm:cxn modelId="{FB0736BF-961F-4F8D-9402-18F3165DDBB4}" type="presOf" srcId="{67C9D327-E5A2-42F8-B459-861228ABAEDA}" destId="{F9B2A56D-B0CC-444F-B9BC-7A5FAA94FEEE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66AC5E9C-1506-4F36-9E26-9A71B130BDF6}" type="presParOf" srcId="{F9B2A56D-B0CC-444F-B9BC-7A5FAA94FEEE}" destId="{CBF10EBD-4805-49DD-BE42-652125DF37D4}" srcOrd="0" destOrd="0" presId="urn:microsoft.com/office/officeart/2005/8/layout/pyramid2"/>
    <dgm:cxn modelId="{E021A2B3-0570-4E84-B17A-87F10BD25E9C}" type="presParOf" srcId="{F9B2A56D-B0CC-444F-B9BC-7A5FAA94FEEE}" destId="{16CAA9C1-8B73-4F3E-8425-FC738F711193}" srcOrd="1" destOrd="0" presId="urn:microsoft.com/office/officeart/2005/8/layout/pyramid2"/>
    <dgm:cxn modelId="{4B2BBB7C-227A-4327-8A56-C9558BF2C66A}" type="presParOf" srcId="{16CAA9C1-8B73-4F3E-8425-FC738F711193}" destId="{9E9061A6-8229-4C6B-B725-12C82A0C8172}" srcOrd="0" destOrd="0" presId="urn:microsoft.com/office/officeart/2005/8/layout/pyramid2"/>
    <dgm:cxn modelId="{774BE397-8015-4B3C-95EF-4FC5059B7C92}" type="presParOf" srcId="{16CAA9C1-8B73-4F3E-8425-FC738F711193}" destId="{6F81CD5C-CEE1-41A2-ABD3-D55B78AA0DCF}" srcOrd="1" destOrd="0" presId="urn:microsoft.com/office/officeart/2005/8/layout/pyramid2"/>
    <dgm:cxn modelId="{AEA6DAE2-DE7D-4581-ABDD-C7F3BCF0B3C0}" type="presParOf" srcId="{16CAA9C1-8B73-4F3E-8425-FC738F711193}" destId="{CE5FCBBB-4E91-4921-BE54-FC924762623B}" srcOrd="2" destOrd="0" presId="urn:microsoft.com/office/officeart/2005/8/layout/pyramid2"/>
    <dgm:cxn modelId="{3E802889-327B-4F83-B112-A6D14E37570E}" type="presParOf" srcId="{16CAA9C1-8B73-4F3E-8425-FC738F711193}" destId="{A4B24A01-38C5-43FB-AE5C-AC15EE411525}" srcOrd="3" destOrd="0" presId="urn:microsoft.com/office/officeart/2005/8/layout/pyramid2"/>
    <dgm:cxn modelId="{F4ADDCFC-5063-4205-93A0-6FBFD147B02D}" type="presParOf" srcId="{16CAA9C1-8B73-4F3E-8425-FC738F711193}" destId="{130278D8-D02B-491F-BD09-FEA85F98515B}" srcOrd="4" destOrd="0" presId="urn:microsoft.com/office/officeart/2005/8/layout/pyramid2"/>
    <dgm:cxn modelId="{D3DCEF12-41DD-4652-A65F-1172E67131ED}" type="presParOf" srcId="{16CAA9C1-8B73-4F3E-8425-FC738F711193}" destId="{01AFD58B-07B6-4E87-9CE9-9882CE1F0EFD}" srcOrd="5" destOrd="0" presId="urn:microsoft.com/office/officeart/2005/8/layout/pyramid2"/>
    <dgm:cxn modelId="{416B8E26-884C-4333-B100-4B126B4A76FA}" type="presParOf" srcId="{16CAA9C1-8B73-4F3E-8425-FC738F711193}" destId="{C13F9D94-070C-4B1C-9764-452E81C745B5}" srcOrd="6" destOrd="0" presId="urn:microsoft.com/office/officeart/2005/8/layout/pyramid2"/>
    <dgm:cxn modelId="{42E7E819-C055-43CB-85DD-2A09E07CA490}" type="presParOf" srcId="{16CAA9C1-8B73-4F3E-8425-FC738F711193}" destId="{9777E0EB-B849-404D-9181-2CC71EDD7400}" srcOrd="7" destOrd="0" presId="urn:microsoft.com/office/officeart/2005/8/layout/pyramid2"/>
    <dgm:cxn modelId="{CFB6AB0E-5C21-4E48-B901-63845BD9B731}" type="presParOf" srcId="{16CAA9C1-8B73-4F3E-8425-FC738F711193}" destId="{82FBD14F-1BC0-4CCE-9E2C-5EF756FD640F}" srcOrd="8" destOrd="0" presId="urn:microsoft.com/office/officeart/2005/8/layout/pyramid2"/>
    <dgm:cxn modelId="{CD30BCC7-ECCB-4DA9-8984-2500CBB13A1F}" type="presParOf" srcId="{16CAA9C1-8B73-4F3E-8425-FC738F711193}" destId="{04C58FF2-2069-4E85-BC83-66DFB2C40B81}" srcOrd="9" destOrd="0" presId="urn:microsoft.com/office/officeart/2005/8/layout/pyramid2"/>
    <dgm:cxn modelId="{EEBBF8C5-B55F-4D74-8F96-736F38C7CA4D}" type="presParOf" srcId="{16CAA9C1-8B73-4F3E-8425-FC738F711193}" destId="{FDDA8654-82A3-4C5B-A467-F5B52D2B1F06}" srcOrd="10" destOrd="0" presId="urn:microsoft.com/office/officeart/2005/8/layout/pyramid2"/>
    <dgm:cxn modelId="{742A72CB-962E-423F-8023-B091C6CBE9C4}" type="presParOf" srcId="{16CAA9C1-8B73-4F3E-8425-FC738F711193}" destId="{3A76949B-67B9-41BE-A369-07C72E0E9B52}" srcOrd="11" destOrd="0" presId="urn:microsoft.com/office/officeart/2005/8/layout/pyramid2"/>
    <dgm:cxn modelId="{484CBDE8-4875-490E-A12C-C64216FE6654}" type="presParOf" srcId="{16CAA9C1-8B73-4F3E-8425-FC738F711193}" destId="{CA4DDF7D-8289-4D37-843A-472077A84D94}" srcOrd="12" destOrd="0" presId="urn:microsoft.com/office/officeart/2005/8/layout/pyramid2"/>
    <dgm:cxn modelId="{74A046D1-064F-4F80-914B-9EB4619317B8}" type="presParOf" srcId="{16CAA9C1-8B73-4F3E-8425-FC738F711193}" destId="{1C0959E7-3961-4B4E-9394-31D46D1DC753}" srcOrd="13" destOrd="0" presId="urn:microsoft.com/office/officeart/2005/8/layout/pyramid2"/>
    <dgm:cxn modelId="{F9F921C0-6D01-4338-92A4-B7B949002226}" type="presParOf" srcId="{16CAA9C1-8B73-4F3E-8425-FC738F711193}" destId="{7FA3B761-428F-4C1A-8767-F2092A79A864}" srcOrd="14" destOrd="0" presId="urn:microsoft.com/office/officeart/2005/8/layout/pyramid2"/>
    <dgm:cxn modelId="{1C8B7DD7-0C00-481C-95C8-DBFE8BB56D50}" type="presParOf" srcId="{16CAA9C1-8B73-4F3E-8425-FC738F711193}" destId="{BA11E80E-D0D7-417E-9140-ECB2078577A5}" srcOrd="15" destOrd="0" presId="urn:microsoft.com/office/officeart/2005/8/layout/pyramid2"/>
    <dgm:cxn modelId="{BE457A2C-14F3-4A53-9B50-DE97FE9F3C20}" type="presParOf" srcId="{16CAA9C1-8B73-4F3E-8425-FC738F711193}" destId="{F11E53FF-DE1C-45EA-B732-45E149209CFF}" srcOrd="16" destOrd="0" presId="urn:microsoft.com/office/officeart/2005/8/layout/pyramid2"/>
    <dgm:cxn modelId="{E4568F18-1648-497F-B72F-0F8528340F34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52803425-C20D-41E8-9105-EBDA418C11C8}" type="presOf" srcId="{DC8A447C-4FDB-49AF-9CEF-F945DE823FD8}" destId="{82FBD14F-1BC0-4CCE-9E2C-5EF756FD640F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C7877F44-82D8-4FDB-9A7F-2EDE3787C723}" type="presOf" srcId="{CD4B56EF-3700-4239-8D5A-66F7E6ABF5FB}" destId="{FDDA8654-82A3-4C5B-A467-F5B52D2B1F06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1B428312-EC2F-418C-AB25-F5EC67600BEC}" type="presOf" srcId="{0846366B-C013-4045-9055-1375FF12905E}" destId="{F11E53FF-DE1C-45EA-B732-45E149209CFF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B6A4E58-67BA-4F26-BD74-12D5A40D6AC6}" type="presOf" srcId="{269F4270-A40F-4429-9A0E-04280E644AD6}" destId="{C13F9D94-070C-4B1C-9764-452E81C745B5}" srcOrd="0" destOrd="0" presId="urn:microsoft.com/office/officeart/2005/8/layout/pyramid2"/>
    <dgm:cxn modelId="{E2019337-98BF-482D-9844-BB298160F835}" type="presOf" srcId="{614B6B81-045A-487F-B6CC-C58E7251D349}" destId="{9E9061A6-8229-4C6B-B725-12C82A0C8172}" srcOrd="0" destOrd="0" presId="urn:microsoft.com/office/officeart/2005/8/layout/pyramid2"/>
    <dgm:cxn modelId="{01351DB5-A9AB-494B-88B8-3C572AB60E00}" type="presOf" srcId="{A316CA99-DD04-49B1-BBB2-8D6314FD7E85}" destId="{CE5FCBBB-4E91-4921-BE54-FC924762623B}" srcOrd="0" destOrd="0" presId="urn:microsoft.com/office/officeart/2005/8/layout/pyramid2"/>
    <dgm:cxn modelId="{14D99FC8-ADD5-45E3-815E-BAA316D0509B}" type="presOf" srcId="{B6176BC1-F938-4DBC-8C3D-3E9E4082176C}" destId="{130278D8-D02B-491F-BD09-FEA85F98515B}" srcOrd="0" destOrd="0" presId="urn:microsoft.com/office/officeart/2005/8/layout/pyramid2"/>
    <dgm:cxn modelId="{BE4DF084-EF2A-4DF1-8BA8-B97596923FAF}" type="presOf" srcId="{9FCC4AC5-A9D5-4C50-89AF-46F9221948B9}" destId="{7FA3B761-428F-4C1A-8767-F2092A79A864}" srcOrd="0" destOrd="0" presId="urn:microsoft.com/office/officeart/2005/8/layout/pyramid2"/>
    <dgm:cxn modelId="{5E76B272-A06D-4D1D-88C9-22D0652CA730}" type="presOf" srcId="{67C9D327-E5A2-42F8-B459-861228ABAEDA}" destId="{F9B2A56D-B0CC-444F-B9BC-7A5FAA94FEEE}" srcOrd="0" destOrd="0" presId="urn:microsoft.com/office/officeart/2005/8/layout/pyramid2"/>
    <dgm:cxn modelId="{336FF8F2-AE67-4199-B9F3-6C83977E4CBB}" type="presOf" srcId="{BB276D26-10FE-42A8-B639-1E49B604136B}" destId="{CA4DDF7D-8289-4D37-843A-472077A84D9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BF7B0FAA-28CC-4E7F-8690-2D5E6BB4CE32}" type="presParOf" srcId="{F9B2A56D-B0CC-444F-B9BC-7A5FAA94FEEE}" destId="{CBF10EBD-4805-49DD-BE42-652125DF37D4}" srcOrd="0" destOrd="0" presId="urn:microsoft.com/office/officeart/2005/8/layout/pyramid2"/>
    <dgm:cxn modelId="{1A734740-F60B-4F5D-A8AE-1AA263209910}" type="presParOf" srcId="{F9B2A56D-B0CC-444F-B9BC-7A5FAA94FEEE}" destId="{16CAA9C1-8B73-4F3E-8425-FC738F711193}" srcOrd="1" destOrd="0" presId="urn:microsoft.com/office/officeart/2005/8/layout/pyramid2"/>
    <dgm:cxn modelId="{5AF07ADC-8AFF-4705-A907-23C7502C2A51}" type="presParOf" srcId="{16CAA9C1-8B73-4F3E-8425-FC738F711193}" destId="{9E9061A6-8229-4C6B-B725-12C82A0C8172}" srcOrd="0" destOrd="0" presId="urn:microsoft.com/office/officeart/2005/8/layout/pyramid2"/>
    <dgm:cxn modelId="{893C4587-372A-4DDE-BC8E-DA8B388E67E5}" type="presParOf" srcId="{16CAA9C1-8B73-4F3E-8425-FC738F711193}" destId="{6F81CD5C-CEE1-41A2-ABD3-D55B78AA0DCF}" srcOrd="1" destOrd="0" presId="urn:microsoft.com/office/officeart/2005/8/layout/pyramid2"/>
    <dgm:cxn modelId="{08FD0337-9F25-4105-9B5F-D054D8BD1712}" type="presParOf" srcId="{16CAA9C1-8B73-4F3E-8425-FC738F711193}" destId="{CE5FCBBB-4E91-4921-BE54-FC924762623B}" srcOrd="2" destOrd="0" presId="urn:microsoft.com/office/officeart/2005/8/layout/pyramid2"/>
    <dgm:cxn modelId="{D3F5D472-4BE9-4E9A-AC01-98EA55D29798}" type="presParOf" srcId="{16CAA9C1-8B73-4F3E-8425-FC738F711193}" destId="{A4B24A01-38C5-43FB-AE5C-AC15EE411525}" srcOrd="3" destOrd="0" presId="urn:microsoft.com/office/officeart/2005/8/layout/pyramid2"/>
    <dgm:cxn modelId="{B609B001-927E-4E1D-A41C-3AC99D31ABDD}" type="presParOf" srcId="{16CAA9C1-8B73-4F3E-8425-FC738F711193}" destId="{130278D8-D02B-491F-BD09-FEA85F98515B}" srcOrd="4" destOrd="0" presId="urn:microsoft.com/office/officeart/2005/8/layout/pyramid2"/>
    <dgm:cxn modelId="{6DAB5FC7-D6B1-4F78-BD86-AA4DC9BFFA28}" type="presParOf" srcId="{16CAA9C1-8B73-4F3E-8425-FC738F711193}" destId="{01AFD58B-07B6-4E87-9CE9-9882CE1F0EFD}" srcOrd="5" destOrd="0" presId="urn:microsoft.com/office/officeart/2005/8/layout/pyramid2"/>
    <dgm:cxn modelId="{F9678445-186E-4E2B-A68D-D99417A85973}" type="presParOf" srcId="{16CAA9C1-8B73-4F3E-8425-FC738F711193}" destId="{C13F9D94-070C-4B1C-9764-452E81C745B5}" srcOrd="6" destOrd="0" presId="urn:microsoft.com/office/officeart/2005/8/layout/pyramid2"/>
    <dgm:cxn modelId="{4F4AE5BA-1A52-4ED9-808F-2D4861B11E2B}" type="presParOf" srcId="{16CAA9C1-8B73-4F3E-8425-FC738F711193}" destId="{9777E0EB-B849-404D-9181-2CC71EDD7400}" srcOrd="7" destOrd="0" presId="urn:microsoft.com/office/officeart/2005/8/layout/pyramid2"/>
    <dgm:cxn modelId="{3DCFB6BF-340C-4AC0-A8A6-E94D9D13835C}" type="presParOf" srcId="{16CAA9C1-8B73-4F3E-8425-FC738F711193}" destId="{82FBD14F-1BC0-4CCE-9E2C-5EF756FD640F}" srcOrd="8" destOrd="0" presId="urn:microsoft.com/office/officeart/2005/8/layout/pyramid2"/>
    <dgm:cxn modelId="{447A75A0-DA44-4F87-A188-F5CB9F7E1694}" type="presParOf" srcId="{16CAA9C1-8B73-4F3E-8425-FC738F711193}" destId="{04C58FF2-2069-4E85-BC83-66DFB2C40B81}" srcOrd="9" destOrd="0" presId="urn:microsoft.com/office/officeart/2005/8/layout/pyramid2"/>
    <dgm:cxn modelId="{B5A66F5C-289A-4276-8B00-4991CF894025}" type="presParOf" srcId="{16CAA9C1-8B73-4F3E-8425-FC738F711193}" destId="{FDDA8654-82A3-4C5B-A467-F5B52D2B1F06}" srcOrd="10" destOrd="0" presId="urn:microsoft.com/office/officeart/2005/8/layout/pyramid2"/>
    <dgm:cxn modelId="{6ED4FDA9-2B45-4995-9259-BB63A9FEC030}" type="presParOf" srcId="{16CAA9C1-8B73-4F3E-8425-FC738F711193}" destId="{3A76949B-67B9-41BE-A369-07C72E0E9B52}" srcOrd="11" destOrd="0" presId="urn:microsoft.com/office/officeart/2005/8/layout/pyramid2"/>
    <dgm:cxn modelId="{FB52F380-8A37-4CBE-B7DF-E1064CC9B3F8}" type="presParOf" srcId="{16CAA9C1-8B73-4F3E-8425-FC738F711193}" destId="{CA4DDF7D-8289-4D37-843A-472077A84D94}" srcOrd="12" destOrd="0" presId="urn:microsoft.com/office/officeart/2005/8/layout/pyramid2"/>
    <dgm:cxn modelId="{50CF57E5-07B2-482C-A878-1984B85A5903}" type="presParOf" srcId="{16CAA9C1-8B73-4F3E-8425-FC738F711193}" destId="{1C0959E7-3961-4B4E-9394-31D46D1DC753}" srcOrd="13" destOrd="0" presId="urn:microsoft.com/office/officeart/2005/8/layout/pyramid2"/>
    <dgm:cxn modelId="{A2E58A72-E0C2-4846-B943-0F996D18F256}" type="presParOf" srcId="{16CAA9C1-8B73-4F3E-8425-FC738F711193}" destId="{7FA3B761-428F-4C1A-8767-F2092A79A864}" srcOrd="14" destOrd="0" presId="urn:microsoft.com/office/officeart/2005/8/layout/pyramid2"/>
    <dgm:cxn modelId="{B7809A22-179E-4C93-A2C8-54CA1794C717}" type="presParOf" srcId="{16CAA9C1-8B73-4F3E-8425-FC738F711193}" destId="{BA11E80E-D0D7-417E-9140-ECB2078577A5}" srcOrd="15" destOrd="0" presId="urn:microsoft.com/office/officeart/2005/8/layout/pyramid2"/>
    <dgm:cxn modelId="{65FD42F0-0D60-494A-88EC-B3CFBEEF29A7}" type="presParOf" srcId="{16CAA9C1-8B73-4F3E-8425-FC738F711193}" destId="{F11E53FF-DE1C-45EA-B732-45E149209CFF}" srcOrd="16" destOrd="0" presId="urn:microsoft.com/office/officeart/2005/8/layout/pyramid2"/>
    <dgm:cxn modelId="{4D2B15EE-43F4-43C4-A7D9-32C197ECB389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19630B8D-A80D-48F9-9F18-C5458A3BDBC3}" type="presOf" srcId="{67C9D327-E5A2-42F8-B459-861228ABAEDA}" destId="{F9B2A56D-B0CC-444F-B9BC-7A5FAA94FEEE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BC03048F-E123-41B0-B01A-110AF1243DB3}" type="presOf" srcId="{A316CA99-DD04-49B1-BBB2-8D6314FD7E85}" destId="{CE5FCBBB-4E91-4921-BE54-FC924762623B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C6F60F6-BD9F-4159-9924-90B6168FC509}" type="presOf" srcId="{614B6B81-045A-487F-B6CC-C58E7251D349}" destId="{9E9061A6-8229-4C6B-B725-12C82A0C8172}" srcOrd="0" destOrd="0" presId="urn:microsoft.com/office/officeart/2005/8/layout/pyramid2"/>
    <dgm:cxn modelId="{550B31A1-4B9D-4FCB-BAD2-1D598AD20F2B}" type="presOf" srcId="{DC8A447C-4FDB-49AF-9CEF-F945DE823FD8}" destId="{82FBD14F-1BC0-4CCE-9E2C-5EF756FD640F}" srcOrd="0" destOrd="0" presId="urn:microsoft.com/office/officeart/2005/8/layout/pyramid2"/>
    <dgm:cxn modelId="{DD3B4E7E-FEF5-41F7-A262-883BE4E84D89}" type="presOf" srcId="{269F4270-A40F-4429-9A0E-04280E644AD6}" destId="{C13F9D94-070C-4B1C-9764-452E81C745B5}" srcOrd="0" destOrd="0" presId="urn:microsoft.com/office/officeart/2005/8/layout/pyramid2"/>
    <dgm:cxn modelId="{A9F9F48E-9697-4641-9FCD-995E8C1B5D07}" type="presOf" srcId="{B6176BC1-F938-4DBC-8C3D-3E9E4082176C}" destId="{130278D8-D02B-491F-BD09-FEA85F98515B}" srcOrd="0" destOrd="0" presId="urn:microsoft.com/office/officeart/2005/8/layout/pyramid2"/>
    <dgm:cxn modelId="{FD8B6598-E4CA-46FA-82CE-9EA83FA39B92}" type="presOf" srcId="{CD4B56EF-3700-4239-8D5A-66F7E6ABF5FB}" destId="{FDDA8654-82A3-4C5B-A467-F5B52D2B1F06}" srcOrd="0" destOrd="0" presId="urn:microsoft.com/office/officeart/2005/8/layout/pyramid2"/>
    <dgm:cxn modelId="{42F8753A-3DFC-4A68-8EAD-F2D7DED90A41}" type="presOf" srcId="{9FCC4AC5-A9D5-4C50-89AF-46F9221948B9}" destId="{7FA3B761-428F-4C1A-8767-F2092A79A864}" srcOrd="0" destOrd="0" presId="urn:microsoft.com/office/officeart/2005/8/layout/pyramid2"/>
    <dgm:cxn modelId="{1F8536CB-0FD1-4CCC-92F6-15875E3A2B60}" type="presOf" srcId="{BB276D26-10FE-42A8-B639-1E49B604136B}" destId="{CA4DDF7D-8289-4D37-843A-472077A84D94}" srcOrd="0" destOrd="0" presId="urn:microsoft.com/office/officeart/2005/8/layout/pyramid2"/>
    <dgm:cxn modelId="{EB92216F-56F9-474D-94E1-F15B63C93BD3}" type="presOf" srcId="{0846366B-C013-4045-9055-1375FF12905E}" destId="{F11E53FF-DE1C-45EA-B732-45E149209CFF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8BB6739-5F0A-4865-88AC-D01B30FDF865}" type="presParOf" srcId="{F9B2A56D-B0CC-444F-B9BC-7A5FAA94FEEE}" destId="{CBF10EBD-4805-49DD-BE42-652125DF37D4}" srcOrd="0" destOrd="0" presId="urn:microsoft.com/office/officeart/2005/8/layout/pyramid2"/>
    <dgm:cxn modelId="{B8BD0E52-7C88-499C-B126-B5D2B1FD547F}" type="presParOf" srcId="{F9B2A56D-B0CC-444F-B9BC-7A5FAA94FEEE}" destId="{16CAA9C1-8B73-4F3E-8425-FC738F711193}" srcOrd="1" destOrd="0" presId="urn:microsoft.com/office/officeart/2005/8/layout/pyramid2"/>
    <dgm:cxn modelId="{FBE4BFD8-953E-4C1F-B6F2-F0E0C9306C11}" type="presParOf" srcId="{16CAA9C1-8B73-4F3E-8425-FC738F711193}" destId="{9E9061A6-8229-4C6B-B725-12C82A0C8172}" srcOrd="0" destOrd="0" presId="urn:microsoft.com/office/officeart/2005/8/layout/pyramid2"/>
    <dgm:cxn modelId="{36F3A548-2E34-4A81-BF0A-D034F21F8B07}" type="presParOf" srcId="{16CAA9C1-8B73-4F3E-8425-FC738F711193}" destId="{6F81CD5C-CEE1-41A2-ABD3-D55B78AA0DCF}" srcOrd="1" destOrd="0" presId="urn:microsoft.com/office/officeart/2005/8/layout/pyramid2"/>
    <dgm:cxn modelId="{7D003B86-72ED-477D-A7F7-08FC49308680}" type="presParOf" srcId="{16CAA9C1-8B73-4F3E-8425-FC738F711193}" destId="{CE5FCBBB-4E91-4921-BE54-FC924762623B}" srcOrd="2" destOrd="0" presId="urn:microsoft.com/office/officeart/2005/8/layout/pyramid2"/>
    <dgm:cxn modelId="{45C0243F-8A6F-40C8-BC39-DE4F0C42E5FE}" type="presParOf" srcId="{16CAA9C1-8B73-4F3E-8425-FC738F711193}" destId="{A4B24A01-38C5-43FB-AE5C-AC15EE411525}" srcOrd="3" destOrd="0" presId="urn:microsoft.com/office/officeart/2005/8/layout/pyramid2"/>
    <dgm:cxn modelId="{A71594B9-753A-4287-BF6D-87D70AB5758E}" type="presParOf" srcId="{16CAA9C1-8B73-4F3E-8425-FC738F711193}" destId="{130278D8-D02B-491F-BD09-FEA85F98515B}" srcOrd="4" destOrd="0" presId="urn:microsoft.com/office/officeart/2005/8/layout/pyramid2"/>
    <dgm:cxn modelId="{8040532E-D817-4AC4-B531-6D4269041F3F}" type="presParOf" srcId="{16CAA9C1-8B73-4F3E-8425-FC738F711193}" destId="{01AFD58B-07B6-4E87-9CE9-9882CE1F0EFD}" srcOrd="5" destOrd="0" presId="urn:microsoft.com/office/officeart/2005/8/layout/pyramid2"/>
    <dgm:cxn modelId="{3E302D5A-DE8A-436A-9B09-3017DA5FE440}" type="presParOf" srcId="{16CAA9C1-8B73-4F3E-8425-FC738F711193}" destId="{C13F9D94-070C-4B1C-9764-452E81C745B5}" srcOrd="6" destOrd="0" presId="urn:microsoft.com/office/officeart/2005/8/layout/pyramid2"/>
    <dgm:cxn modelId="{7ED2D340-5840-478F-9E5D-07B09217F8E6}" type="presParOf" srcId="{16CAA9C1-8B73-4F3E-8425-FC738F711193}" destId="{9777E0EB-B849-404D-9181-2CC71EDD7400}" srcOrd="7" destOrd="0" presId="urn:microsoft.com/office/officeart/2005/8/layout/pyramid2"/>
    <dgm:cxn modelId="{F81260B3-5AA2-424E-A48C-ABF1CA6B1E6A}" type="presParOf" srcId="{16CAA9C1-8B73-4F3E-8425-FC738F711193}" destId="{82FBD14F-1BC0-4CCE-9E2C-5EF756FD640F}" srcOrd="8" destOrd="0" presId="urn:microsoft.com/office/officeart/2005/8/layout/pyramid2"/>
    <dgm:cxn modelId="{060A2EB1-9FD5-44C2-8B8B-97833149C5A3}" type="presParOf" srcId="{16CAA9C1-8B73-4F3E-8425-FC738F711193}" destId="{04C58FF2-2069-4E85-BC83-66DFB2C40B81}" srcOrd="9" destOrd="0" presId="urn:microsoft.com/office/officeart/2005/8/layout/pyramid2"/>
    <dgm:cxn modelId="{60EEA41D-D628-4D09-8FE5-803B1AE94597}" type="presParOf" srcId="{16CAA9C1-8B73-4F3E-8425-FC738F711193}" destId="{FDDA8654-82A3-4C5B-A467-F5B52D2B1F06}" srcOrd="10" destOrd="0" presId="urn:microsoft.com/office/officeart/2005/8/layout/pyramid2"/>
    <dgm:cxn modelId="{E086F75F-DA71-44AE-8B37-13B77112DDC0}" type="presParOf" srcId="{16CAA9C1-8B73-4F3E-8425-FC738F711193}" destId="{3A76949B-67B9-41BE-A369-07C72E0E9B52}" srcOrd="11" destOrd="0" presId="urn:microsoft.com/office/officeart/2005/8/layout/pyramid2"/>
    <dgm:cxn modelId="{A46FA0EC-EED6-42CB-8ED9-2536A6C09A8B}" type="presParOf" srcId="{16CAA9C1-8B73-4F3E-8425-FC738F711193}" destId="{CA4DDF7D-8289-4D37-843A-472077A84D94}" srcOrd="12" destOrd="0" presId="urn:microsoft.com/office/officeart/2005/8/layout/pyramid2"/>
    <dgm:cxn modelId="{927A50C3-2510-4F64-AC17-BAC71EBAC85D}" type="presParOf" srcId="{16CAA9C1-8B73-4F3E-8425-FC738F711193}" destId="{1C0959E7-3961-4B4E-9394-31D46D1DC753}" srcOrd="13" destOrd="0" presId="urn:microsoft.com/office/officeart/2005/8/layout/pyramid2"/>
    <dgm:cxn modelId="{FE247011-FDD4-48A4-9C48-F03248F600D5}" type="presParOf" srcId="{16CAA9C1-8B73-4F3E-8425-FC738F711193}" destId="{7FA3B761-428F-4C1A-8767-F2092A79A864}" srcOrd="14" destOrd="0" presId="urn:microsoft.com/office/officeart/2005/8/layout/pyramid2"/>
    <dgm:cxn modelId="{1946632F-123F-467D-A043-39C7B94B69A1}" type="presParOf" srcId="{16CAA9C1-8B73-4F3E-8425-FC738F711193}" destId="{BA11E80E-D0D7-417E-9140-ECB2078577A5}" srcOrd="15" destOrd="0" presId="urn:microsoft.com/office/officeart/2005/8/layout/pyramid2"/>
    <dgm:cxn modelId="{2C8D3FB7-3235-414B-8BF8-D974F4A4C4BE}" type="presParOf" srcId="{16CAA9C1-8B73-4F3E-8425-FC738F711193}" destId="{F11E53FF-DE1C-45EA-B732-45E149209CFF}" srcOrd="16" destOrd="0" presId="urn:microsoft.com/office/officeart/2005/8/layout/pyramid2"/>
    <dgm:cxn modelId="{6686134A-3A4D-4F2C-89B5-69A490BFF4BC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F7442AF5-42D2-454D-98B2-69FEFB7906AA}" type="presOf" srcId="{614B6B81-045A-487F-B6CC-C58E7251D349}" destId="{9E9061A6-8229-4C6B-B725-12C82A0C8172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F07DB87E-2D16-4AFA-BB0A-31E63F3C52A0}" type="presOf" srcId="{A316CA99-DD04-49B1-BBB2-8D6314FD7E85}" destId="{CE5FCBBB-4E91-4921-BE54-FC924762623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B7A0CFB5-50C5-4174-BCB9-E7C2F9A2BA07}" type="presOf" srcId="{0846366B-C013-4045-9055-1375FF12905E}" destId="{F11E53FF-DE1C-45EA-B732-45E149209CFF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DE98F605-4459-4DFA-8F5C-ED8D9B0B9967}" type="presOf" srcId="{67C9D327-E5A2-42F8-B459-861228ABAEDA}" destId="{F9B2A56D-B0CC-444F-B9BC-7A5FAA94FEEE}" srcOrd="0" destOrd="0" presId="urn:microsoft.com/office/officeart/2005/8/layout/pyramid2"/>
    <dgm:cxn modelId="{69FC23E3-FB01-49D2-89CC-FC7D751624F1}" type="presOf" srcId="{9FCC4AC5-A9D5-4C50-89AF-46F9221948B9}" destId="{7FA3B761-428F-4C1A-8767-F2092A79A864}" srcOrd="0" destOrd="0" presId="urn:microsoft.com/office/officeart/2005/8/layout/pyramid2"/>
    <dgm:cxn modelId="{9BB11E10-36BE-4BCA-AA98-0A2B3BB16AB4}" type="presOf" srcId="{BB276D26-10FE-42A8-B639-1E49B604136B}" destId="{CA4DDF7D-8289-4D37-843A-472077A84D94}" srcOrd="0" destOrd="0" presId="urn:microsoft.com/office/officeart/2005/8/layout/pyramid2"/>
    <dgm:cxn modelId="{EB1FB255-CE97-4098-A82C-FFCFE926B8D8}" type="presOf" srcId="{CD4B56EF-3700-4239-8D5A-66F7E6ABF5FB}" destId="{FDDA8654-82A3-4C5B-A467-F5B52D2B1F06}" srcOrd="0" destOrd="0" presId="urn:microsoft.com/office/officeart/2005/8/layout/pyramid2"/>
    <dgm:cxn modelId="{CF131AD2-D799-4CEC-9220-58885192E550}" type="presOf" srcId="{B6176BC1-F938-4DBC-8C3D-3E9E4082176C}" destId="{130278D8-D02B-491F-BD09-FEA85F98515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6E9E6F27-F6CF-4A5D-BD60-5D60E98BB8B8}" type="presOf" srcId="{DC8A447C-4FDB-49AF-9CEF-F945DE823FD8}" destId="{82FBD14F-1BC0-4CCE-9E2C-5EF756FD640F}" srcOrd="0" destOrd="0" presId="urn:microsoft.com/office/officeart/2005/8/layout/pyramid2"/>
    <dgm:cxn modelId="{13B6C31C-CC65-4E35-BEB6-8DF5420D6503}" type="presOf" srcId="{269F4270-A40F-4429-9A0E-04280E644AD6}" destId="{C13F9D94-070C-4B1C-9764-452E81C745B5}" srcOrd="0" destOrd="0" presId="urn:microsoft.com/office/officeart/2005/8/layout/pyramid2"/>
    <dgm:cxn modelId="{F6E8173D-7586-40E1-ADE4-735DBE5D9714}" type="presParOf" srcId="{F9B2A56D-B0CC-444F-B9BC-7A5FAA94FEEE}" destId="{CBF10EBD-4805-49DD-BE42-652125DF37D4}" srcOrd="0" destOrd="0" presId="urn:microsoft.com/office/officeart/2005/8/layout/pyramid2"/>
    <dgm:cxn modelId="{93C99398-A578-43FF-A17C-48685CFED999}" type="presParOf" srcId="{F9B2A56D-B0CC-444F-B9BC-7A5FAA94FEEE}" destId="{16CAA9C1-8B73-4F3E-8425-FC738F711193}" srcOrd="1" destOrd="0" presId="urn:microsoft.com/office/officeart/2005/8/layout/pyramid2"/>
    <dgm:cxn modelId="{17547930-AA90-4455-B045-CAB8EE4CA758}" type="presParOf" srcId="{16CAA9C1-8B73-4F3E-8425-FC738F711193}" destId="{9E9061A6-8229-4C6B-B725-12C82A0C8172}" srcOrd="0" destOrd="0" presId="urn:microsoft.com/office/officeart/2005/8/layout/pyramid2"/>
    <dgm:cxn modelId="{89FA8BD3-4FDA-4B9B-A468-B7561D8DDE03}" type="presParOf" srcId="{16CAA9C1-8B73-4F3E-8425-FC738F711193}" destId="{6F81CD5C-CEE1-41A2-ABD3-D55B78AA0DCF}" srcOrd="1" destOrd="0" presId="urn:microsoft.com/office/officeart/2005/8/layout/pyramid2"/>
    <dgm:cxn modelId="{DB2BD281-5847-4C70-94BC-CE535CD2E062}" type="presParOf" srcId="{16CAA9C1-8B73-4F3E-8425-FC738F711193}" destId="{CE5FCBBB-4E91-4921-BE54-FC924762623B}" srcOrd="2" destOrd="0" presId="urn:microsoft.com/office/officeart/2005/8/layout/pyramid2"/>
    <dgm:cxn modelId="{4902F2AD-DE55-43BA-9DEC-678D5ADDB0AF}" type="presParOf" srcId="{16CAA9C1-8B73-4F3E-8425-FC738F711193}" destId="{A4B24A01-38C5-43FB-AE5C-AC15EE411525}" srcOrd="3" destOrd="0" presId="urn:microsoft.com/office/officeart/2005/8/layout/pyramid2"/>
    <dgm:cxn modelId="{1869523A-4AF8-487A-8F7B-31FABCECE92C}" type="presParOf" srcId="{16CAA9C1-8B73-4F3E-8425-FC738F711193}" destId="{130278D8-D02B-491F-BD09-FEA85F98515B}" srcOrd="4" destOrd="0" presId="urn:microsoft.com/office/officeart/2005/8/layout/pyramid2"/>
    <dgm:cxn modelId="{E169B2A4-F27A-42C7-84F6-1459407B2F4D}" type="presParOf" srcId="{16CAA9C1-8B73-4F3E-8425-FC738F711193}" destId="{01AFD58B-07B6-4E87-9CE9-9882CE1F0EFD}" srcOrd="5" destOrd="0" presId="urn:microsoft.com/office/officeart/2005/8/layout/pyramid2"/>
    <dgm:cxn modelId="{C84C3F99-21B2-4554-A44A-1ADED2F77F00}" type="presParOf" srcId="{16CAA9C1-8B73-4F3E-8425-FC738F711193}" destId="{C13F9D94-070C-4B1C-9764-452E81C745B5}" srcOrd="6" destOrd="0" presId="urn:microsoft.com/office/officeart/2005/8/layout/pyramid2"/>
    <dgm:cxn modelId="{FC066099-407A-4821-9081-10DA8FC55065}" type="presParOf" srcId="{16CAA9C1-8B73-4F3E-8425-FC738F711193}" destId="{9777E0EB-B849-404D-9181-2CC71EDD7400}" srcOrd="7" destOrd="0" presId="urn:microsoft.com/office/officeart/2005/8/layout/pyramid2"/>
    <dgm:cxn modelId="{12AEDD4C-BA74-4195-88FB-75921ED832E0}" type="presParOf" srcId="{16CAA9C1-8B73-4F3E-8425-FC738F711193}" destId="{82FBD14F-1BC0-4CCE-9E2C-5EF756FD640F}" srcOrd="8" destOrd="0" presId="urn:microsoft.com/office/officeart/2005/8/layout/pyramid2"/>
    <dgm:cxn modelId="{6B5968CC-AEAF-4486-8D33-575AE0B6F31C}" type="presParOf" srcId="{16CAA9C1-8B73-4F3E-8425-FC738F711193}" destId="{04C58FF2-2069-4E85-BC83-66DFB2C40B81}" srcOrd="9" destOrd="0" presId="urn:microsoft.com/office/officeart/2005/8/layout/pyramid2"/>
    <dgm:cxn modelId="{5600BF2E-603A-4DDF-B4A1-3A7B1EF4B26B}" type="presParOf" srcId="{16CAA9C1-8B73-4F3E-8425-FC738F711193}" destId="{FDDA8654-82A3-4C5B-A467-F5B52D2B1F06}" srcOrd="10" destOrd="0" presId="urn:microsoft.com/office/officeart/2005/8/layout/pyramid2"/>
    <dgm:cxn modelId="{E1381A23-599A-461D-8326-BF15F97F97AC}" type="presParOf" srcId="{16CAA9C1-8B73-4F3E-8425-FC738F711193}" destId="{3A76949B-67B9-41BE-A369-07C72E0E9B52}" srcOrd="11" destOrd="0" presId="urn:microsoft.com/office/officeart/2005/8/layout/pyramid2"/>
    <dgm:cxn modelId="{684920B3-ED69-4EA6-8C2F-59B66737ED5F}" type="presParOf" srcId="{16CAA9C1-8B73-4F3E-8425-FC738F711193}" destId="{CA4DDF7D-8289-4D37-843A-472077A84D94}" srcOrd="12" destOrd="0" presId="urn:microsoft.com/office/officeart/2005/8/layout/pyramid2"/>
    <dgm:cxn modelId="{DB21820D-05CD-4B3A-BB78-D0F12962EFCA}" type="presParOf" srcId="{16CAA9C1-8B73-4F3E-8425-FC738F711193}" destId="{1C0959E7-3961-4B4E-9394-31D46D1DC753}" srcOrd="13" destOrd="0" presId="urn:microsoft.com/office/officeart/2005/8/layout/pyramid2"/>
    <dgm:cxn modelId="{5C2A9F7F-7AD0-4634-8110-D053D5008605}" type="presParOf" srcId="{16CAA9C1-8B73-4F3E-8425-FC738F711193}" destId="{7FA3B761-428F-4C1A-8767-F2092A79A864}" srcOrd="14" destOrd="0" presId="urn:microsoft.com/office/officeart/2005/8/layout/pyramid2"/>
    <dgm:cxn modelId="{DBDF55F5-F76C-4BBE-874B-A44DD361369E}" type="presParOf" srcId="{16CAA9C1-8B73-4F3E-8425-FC738F711193}" destId="{BA11E80E-D0D7-417E-9140-ECB2078577A5}" srcOrd="15" destOrd="0" presId="urn:microsoft.com/office/officeart/2005/8/layout/pyramid2"/>
    <dgm:cxn modelId="{922A464C-981D-4DD2-922F-0B9C71655FA2}" type="presParOf" srcId="{16CAA9C1-8B73-4F3E-8425-FC738F711193}" destId="{F11E53FF-DE1C-45EA-B732-45E149209CFF}" srcOrd="16" destOrd="0" presId="urn:microsoft.com/office/officeart/2005/8/layout/pyramid2"/>
    <dgm:cxn modelId="{0B84E60E-B70A-4147-B0EF-D420FC8C3FC3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DE26CE63-1A7C-4BA0-A631-0CD3D6C41F78}" type="presOf" srcId="{CD4B56EF-3700-4239-8D5A-66F7E6ABF5FB}" destId="{FDDA8654-82A3-4C5B-A467-F5B52D2B1F06}" srcOrd="0" destOrd="0" presId="urn:microsoft.com/office/officeart/2005/8/layout/pyramid2"/>
    <dgm:cxn modelId="{C5C0132C-B6F2-429D-A776-D288D8E6D621}" type="presOf" srcId="{9FCC4AC5-A9D5-4C50-89AF-46F9221948B9}" destId="{7FA3B761-428F-4C1A-8767-F2092A79A864}" srcOrd="0" destOrd="0" presId="urn:microsoft.com/office/officeart/2005/8/layout/pyramid2"/>
    <dgm:cxn modelId="{9C04E9AF-C71C-408A-A3C8-3BD428975FD3}" type="presOf" srcId="{614B6B81-045A-487F-B6CC-C58E7251D349}" destId="{9E9061A6-8229-4C6B-B725-12C82A0C8172}" srcOrd="0" destOrd="0" presId="urn:microsoft.com/office/officeart/2005/8/layout/pyramid2"/>
    <dgm:cxn modelId="{E7C3C5D1-98FA-4EAF-99FB-7DCFAEF86C47}" type="presOf" srcId="{269F4270-A40F-4429-9A0E-04280E644AD6}" destId="{C13F9D94-070C-4B1C-9764-452E81C745B5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299C5B0B-5E07-4583-B5FF-5A1B097D22B8}" type="presOf" srcId="{A316CA99-DD04-49B1-BBB2-8D6314FD7E85}" destId="{CE5FCBBB-4E91-4921-BE54-FC924762623B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98BB790B-34CA-4C6B-B1D1-3F8234631838}" type="presOf" srcId="{DC8A447C-4FDB-49AF-9CEF-F945DE823FD8}" destId="{82FBD14F-1BC0-4CCE-9E2C-5EF756FD640F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54530994-D125-4979-B5DF-4150826BCF00}" type="presOf" srcId="{67C9D327-E5A2-42F8-B459-861228ABAEDA}" destId="{F9B2A56D-B0CC-444F-B9BC-7A5FAA94FEEE}" srcOrd="0" destOrd="0" presId="urn:microsoft.com/office/officeart/2005/8/layout/pyramid2"/>
    <dgm:cxn modelId="{812EBB52-5442-4D91-9F12-39D199872305}" type="presOf" srcId="{B6176BC1-F938-4DBC-8C3D-3E9E4082176C}" destId="{130278D8-D02B-491F-BD09-FEA85F98515B}" srcOrd="0" destOrd="0" presId="urn:microsoft.com/office/officeart/2005/8/layout/pyramid2"/>
    <dgm:cxn modelId="{CE1C68EC-C4D3-410F-AD9A-7B91EB8F3E4D}" type="presOf" srcId="{BB276D26-10FE-42A8-B639-1E49B604136B}" destId="{CA4DDF7D-8289-4D37-843A-472077A84D94}" srcOrd="0" destOrd="0" presId="urn:microsoft.com/office/officeart/2005/8/layout/pyramid2"/>
    <dgm:cxn modelId="{E2429C86-F884-4D5A-81CF-98BFDE217071}" type="presOf" srcId="{0846366B-C013-4045-9055-1375FF12905E}" destId="{F11E53FF-DE1C-45EA-B732-45E149209CFF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3C75E583-4EAF-4550-9897-7A77723D94BC}" type="presParOf" srcId="{F9B2A56D-B0CC-444F-B9BC-7A5FAA94FEEE}" destId="{CBF10EBD-4805-49DD-BE42-652125DF37D4}" srcOrd="0" destOrd="0" presId="urn:microsoft.com/office/officeart/2005/8/layout/pyramid2"/>
    <dgm:cxn modelId="{6B21BE64-80A5-4431-8FCE-AD47FBFB7E22}" type="presParOf" srcId="{F9B2A56D-B0CC-444F-B9BC-7A5FAA94FEEE}" destId="{16CAA9C1-8B73-4F3E-8425-FC738F711193}" srcOrd="1" destOrd="0" presId="urn:microsoft.com/office/officeart/2005/8/layout/pyramid2"/>
    <dgm:cxn modelId="{63CFF644-27AD-4440-8D86-4CEA98D99508}" type="presParOf" srcId="{16CAA9C1-8B73-4F3E-8425-FC738F711193}" destId="{9E9061A6-8229-4C6B-B725-12C82A0C8172}" srcOrd="0" destOrd="0" presId="urn:microsoft.com/office/officeart/2005/8/layout/pyramid2"/>
    <dgm:cxn modelId="{7EFEF9FF-D1AB-428B-AA54-7CEAB85CD0CF}" type="presParOf" srcId="{16CAA9C1-8B73-4F3E-8425-FC738F711193}" destId="{6F81CD5C-CEE1-41A2-ABD3-D55B78AA0DCF}" srcOrd="1" destOrd="0" presId="urn:microsoft.com/office/officeart/2005/8/layout/pyramid2"/>
    <dgm:cxn modelId="{D35A8AC6-A54A-4EC5-B9FE-CE52278E13F1}" type="presParOf" srcId="{16CAA9C1-8B73-4F3E-8425-FC738F711193}" destId="{CE5FCBBB-4E91-4921-BE54-FC924762623B}" srcOrd="2" destOrd="0" presId="urn:microsoft.com/office/officeart/2005/8/layout/pyramid2"/>
    <dgm:cxn modelId="{F4BD1F8A-E910-4567-84C9-72C800232298}" type="presParOf" srcId="{16CAA9C1-8B73-4F3E-8425-FC738F711193}" destId="{A4B24A01-38C5-43FB-AE5C-AC15EE411525}" srcOrd="3" destOrd="0" presId="urn:microsoft.com/office/officeart/2005/8/layout/pyramid2"/>
    <dgm:cxn modelId="{D6605DFD-6B35-4DCE-8140-A24405024CAC}" type="presParOf" srcId="{16CAA9C1-8B73-4F3E-8425-FC738F711193}" destId="{130278D8-D02B-491F-BD09-FEA85F98515B}" srcOrd="4" destOrd="0" presId="urn:microsoft.com/office/officeart/2005/8/layout/pyramid2"/>
    <dgm:cxn modelId="{780DA566-FA35-4BDD-9609-624AA1F38D22}" type="presParOf" srcId="{16CAA9C1-8B73-4F3E-8425-FC738F711193}" destId="{01AFD58B-07B6-4E87-9CE9-9882CE1F0EFD}" srcOrd="5" destOrd="0" presId="urn:microsoft.com/office/officeart/2005/8/layout/pyramid2"/>
    <dgm:cxn modelId="{8F568EEE-B558-49EF-A87D-1AF549488518}" type="presParOf" srcId="{16CAA9C1-8B73-4F3E-8425-FC738F711193}" destId="{C13F9D94-070C-4B1C-9764-452E81C745B5}" srcOrd="6" destOrd="0" presId="urn:microsoft.com/office/officeart/2005/8/layout/pyramid2"/>
    <dgm:cxn modelId="{29333C69-9A41-4F89-93FE-774567CFF5AF}" type="presParOf" srcId="{16CAA9C1-8B73-4F3E-8425-FC738F711193}" destId="{9777E0EB-B849-404D-9181-2CC71EDD7400}" srcOrd="7" destOrd="0" presId="urn:microsoft.com/office/officeart/2005/8/layout/pyramid2"/>
    <dgm:cxn modelId="{CF24F387-2D57-43DF-BF94-20F36ADC022B}" type="presParOf" srcId="{16CAA9C1-8B73-4F3E-8425-FC738F711193}" destId="{82FBD14F-1BC0-4CCE-9E2C-5EF756FD640F}" srcOrd="8" destOrd="0" presId="urn:microsoft.com/office/officeart/2005/8/layout/pyramid2"/>
    <dgm:cxn modelId="{00E83A84-E351-4142-8BC0-EFC0553B78BD}" type="presParOf" srcId="{16CAA9C1-8B73-4F3E-8425-FC738F711193}" destId="{04C58FF2-2069-4E85-BC83-66DFB2C40B81}" srcOrd="9" destOrd="0" presId="urn:microsoft.com/office/officeart/2005/8/layout/pyramid2"/>
    <dgm:cxn modelId="{D2C07BB7-DE22-41DE-A79A-8A3BCD0A0C4E}" type="presParOf" srcId="{16CAA9C1-8B73-4F3E-8425-FC738F711193}" destId="{FDDA8654-82A3-4C5B-A467-F5B52D2B1F06}" srcOrd="10" destOrd="0" presId="urn:microsoft.com/office/officeart/2005/8/layout/pyramid2"/>
    <dgm:cxn modelId="{5CE5FA85-CB61-4C97-AD5D-086D30EC6957}" type="presParOf" srcId="{16CAA9C1-8B73-4F3E-8425-FC738F711193}" destId="{3A76949B-67B9-41BE-A369-07C72E0E9B52}" srcOrd="11" destOrd="0" presId="urn:microsoft.com/office/officeart/2005/8/layout/pyramid2"/>
    <dgm:cxn modelId="{9D307A12-AFDB-4057-B82D-A5D01B5D2BD7}" type="presParOf" srcId="{16CAA9C1-8B73-4F3E-8425-FC738F711193}" destId="{CA4DDF7D-8289-4D37-843A-472077A84D94}" srcOrd="12" destOrd="0" presId="urn:microsoft.com/office/officeart/2005/8/layout/pyramid2"/>
    <dgm:cxn modelId="{30FCA333-3245-4822-8B02-2557E51D08A3}" type="presParOf" srcId="{16CAA9C1-8B73-4F3E-8425-FC738F711193}" destId="{1C0959E7-3961-4B4E-9394-31D46D1DC753}" srcOrd="13" destOrd="0" presId="urn:microsoft.com/office/officeart/2005/8/layout/pyramid2"/>
    <dgm:cxn modelId="{6E11DEF9-AF4E-4A61-AE25-8788D8F5C3C7}" type="presParOf" srcId="{16CAA9C1-8B73-4F3E-8425-FC738F711193}" destId="{7FA3B761-428F-4C1A-8767-F2092A79A864}" srcOrd="14" destOrd="0" presId="urn:microsoft.com/office/officeart/2005/8/layout/pyramid2"/>
    <dgm:cxn modelId="{4AE15B86-EAB8-48F8-A6FD-E1DBFB0E7BE2}" type="presParOf" srcId="{16CAA9C1-8B73-4F3E-8425-FC738F711193}" destId="{BA11E80E-D0D7-417E-9140-ECB2078577A5}" srcOrd="15" destOrd="0" presId="urn:microsoft.com/office/officeart/2005/8/layout/pyramid2"/>
    <dgm:cxn modelId="{C887DBD0-A52A-42E9-95AF-A95463B9F072}" type="presParOf" srcId="{16CAA9C1-8B73-4F3E-8425-FC738F711193}" destId="{F11E53FF-DE1C-45EA-B732-45E149209CFF}" srcOrd="16" destOrd="0" presId="urn:microsoft.com/office/officeart/2005/8/layout/pyramid2"/>
    <dgm:cxn modelId="{E7BD88F3-B6C2-4451-8588-AF73B70877D0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/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94DAA2FA-0817-4489-B16A-4048EA9743FD}" type="presOf" srcId="{CD4B56EF-3700-4239-8D5A-66F7E6ABF5FB}" destId="{FDDA8654-82A3-4C5B-A467-F5B52D2B1F06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5A882E3C-ACDE-4EED-87F0-3E89E6527C1E}" type="presOf" srcId="{614B6B81-045A-487F-B6CC-C58E7251D349}" destId="{9E9061A6-8229-4C6B-B725-12C82A0C8172}" srcOrd="0" destOrd="0" presId="urn:microsoft.com/office/officeart/2005/8/layout/pyramid2"/>
    <dgm:cxn modelId="{E2128198-734C-4D6F-AB1E-5D126DD0853C}" type="presOf" srcId="{0846366B-C013-4045-9055-1375FF12905E}" destId="{F11E53FF-DE1C-45EA-B732-45E149209CF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F900276D-0609-4734-8405-976AF1F69A74}" type="presOf" srcId="{67C9D327-E5A2-42F8-B459-861228ABAEDA}" destId="{F9B2A56D-B0CC-444F-B9BC-7A5FAA94FEEE}" srcOrd="0" destOrd="0" presId="urn:microsoft.com/office/officeart/2005/8/layout/pyramid2"/>
    <dgm:cxn modelId="{CDB2812C-E0B3-47E2-9639-1ED09AFD5457}" type="presOf" srcId="{A316CA99-DD04-49B1-BBB2-8D6314FD7E85}" destId="{CE5FCBBB-4E91-4921-BE54-FC924762623B}" srcOrd="0" destOrd="0" presId="urn:microsoft.com/office/officeart/2005/8/layout/pyramid2"/>
    <dgm:cxn modelId="{85AE7263-13F0-4B79-8044-755E508AAE09}" type="presOf" srcId="{DC8A447C-4FDB-49AF-9CEF-F945DE823FD8}" destId="{82FBD14F-1BC0-4CCE-9E2C-5EF756FD640F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7265F24D-F1AA-4947-AD65-ECA59ECCCB16}" type="presOf" srcId="{9FCC4AC5-A9D5-4C50-89AF-46F9221948B9}" destId="{7FA3B761-428F-4C1A-8767-F2092A79A864}" srcOrd="0" destOrd="0" presId="urn:microsoft.com/office/officeart/2005/8/layout/pyramid2"/>
    <dgm:cxn modelId="{ECB08E26-8B77-4823-8E7B-8915EDBB70D4}" type="presOf" srcId="{B6176BC1-F938-4DBC-8C3D-3E9E4082176C}" destId="{130278D8-D02B-491F-BD09-FEA85F98515B}" srcOrd="0" destOrd="0" presId="urn:microsoft.com/office/officeart/2005/8/layout/pyramid2"/>
    <dgm:cxn modelId="{E65EE0B6-932E-427E-801F-3C467B37572E}" type="presOf" srcId="{269F4270-A40F-4429-9A0E-04280E644AD6}" destId="{C13F9D94-070C-4B1C-9764-452E81C745B5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8A17BA07-E855-41FA-AF87-BFB753DD5F1C}" type="presOf" srcId="{BB276D26-10FE-42A8-B639-1E49B604136B}" destId="{CA4DDF7D-8289-4D37-843A-472077A84D94}" srcOrd="0" destOrd="0" presId="urn:microsoft.com/office/officeart/2005/8/layout/pyramid2"/>
    <dgm:cxn modelId="{B5B53317-AF4A-47B3-8A58-CAB5FBA7F2F8}" type="presParOf" srcId="{F9B2A56D-B0CC-444F-B9BC-7A5FAA94FEEE}" destId="{CBF10EBD-4805-49DD-BE42-652125DF37D4}" srcOrd="0" destOrd="0" presId="urn:microsoft.com/office/officeart/2005/8/layout/pyramid2"/>
    <dgm:cxn modelId="{F00F9022-9F6B-48BE-9B6B-1F4EB967AACE}" type="presParOf" srcId="{F9B2A56D-B0CC-444F-B9BC-7A5FAA94FEEE}" destId="{16CAA9C1-8B73-4F3E-8425-FC738F711193}" srcOrd="1" destOrd="0" presId="urn:microsoft.com/office/officeart/2005/8/layout/pyramid2"/>
    <dgm:cxn modelId="{DFBE6E7C-7CBF-4F91-BD88-9D53BCB75020}" type="presParOf" srcId="{16CAA9C1-8B73-4F3E-8425-FC738F711193}" destId="{9E9061A6-8229-4C6B-B725-12C82A0C8172}" srcOrd="0" destOrd="0" presId="urn:microsoft.com/office/officeart/2005/8/layout/pyramid2"/>
    <dgm:cxn modelId="{77320C59-9166-4865-9D8C-E4AD1D0AB28A}" type="presParOf" srcId="{16CAA9C1-8B73-4F3E-8425-FC738F711193}" destId="{6F81CD5C-CEE1-41A2-ABD3-D55B78AA0DCF}" srcOrd="1" destOrd="0" presId="urn:microsoft.com/office/officeart/2005/8/layout/pyramid2"/>
    <dgm:cxn modelId="{96EAC4C2-E4A7-42F7-B7D2-6BF97BDE6D3D}" type="presParOf" srcId="{16CAA9C1-8B73-4F3E-8425-FC738F711193}" destId="{CE5FCBBB-4E91-4921-BE54-FC924762623B}" srcOrd="2" destOrd="0" presId="urn:microsoft.com/office/officeart/2005/8/layout/pyramid2"/>
    <dgm:cxn modelId="{7B7F2651-BF42-4CAC-9E1F-A14C70BFA68B}" type="presParOf" srcId="{16CAA9C1-8B73-4F3E-8425-FC738F711193}" destId="{A4B24A01-38C5-43FB-AE5C-AC15EE411525}" srcOrd="3" destOrd="0" presId="urn:microsoft.com/office/officeart/2005/8/layout/pyramid2"/>
    <dgm:cxn modelId="{BA12B745-0BB1-4371-8D67-A8723485E5E4}" type="presParOf" srcId="{16CAA9C1-8B73-4F3E-8425-FC738F711193}" destId="{130278D8-D02B-491F-BD09-FEA85F98515B}" srcOrd="4" destOrd="0" presId="urn:microsoft.com/office/officeart/2005/8/layout/pyramid2"/>
    <dgm:cxn modelId="{BFCCE2E7-F7FF-430A-8FBE-3744A5777473}" type="presParOf" srcId="{16CAA9C1-8B73-4F3E-8425-FC738F711193}" destId="{01AFD58B-07B6-4E87-9CE9-9882CE1F0EFD}" srcOrd="5" destOrd="0" presId="urn:microsoft.com/office/officeart/2005/8/layout/pyramid2"/>
    <dgm:cxn modelId="{E9ABFE95-0A7D-4859-9E8D-D7E15F07841D}" type="presParOf" srcId="{16CAA9C1-8B73-4F3E-8425-FC738F711193}" destId="{C13F9D94-070C-4B1C-9764-452E81C745B5}" srcOrd="6" destOrd="0" presId="urn:microsoft.com/office/officeart/2005/8/layout/pyramid2"/>
    <dgm:cxn modelId="{242EFA06-9F67-4C8E-87CF-A487AC94E190}" type="presParOf" srcId="{16CAA9C1-8B73-4F3E-8425-FC738F711193}" destId="{9777E0EB-B849-404D-9181-2CC71EDD7400}" srcOrd="7" destOrd="0" presId="urn:microsoft.com/office/officeart/2005/8/layout/pyramid2"/>
    <dgm:cxn modelId="{79FC027C-9F57-4F6E-9A8F-2D8A61E63D4C}" type="presParOf" srcId="{16CAA9C1-8B73-4F3E-8425-FC738F711193}" destId="{82FBD14F-1BC0-4CCE-9E2C-5EF756FD640F}" srcOrd="8" destOrd="0" presId="urn:microsoft.com/office/officeart/2005/8/layout/pyramid2"/>
    <dgm:cxn modelId="{4C89DEDF-71AD-45FE-9C2E-48768565C893}" type="presParOf" srcId="{16CAA9C1-8B73-4F3E-8425-FC738F711193}" destId="{04C58FF2-2069-4E85-BC83-66DFB2C40B81}" srcOrd="9" destOrd="0" presId="urn:microsoft.com/office/officeart/2005/8/layout/pyramid2"/>
    <dgm:cxn modelId="{AFCBDEAB-2031-4154-A6A0-B84242FDDBA4}" type="presParOf" srcId="{16CAA9C1-8B73-4F3E-8425-FC738F711193}" destId="{FDDA8654-82A3-4C5B-A467-F5B52D2B1F06}" srcOrd="10" destOrd="0" presId="urn:microsoft.com/office/officeart/2005/8/layout/pyramid2"/>
    <dgm:cxn modelId="{D356C334-DF9C-4B6E-9F79-D301EE1E824B}" type="presParOf" srcId="{16CAA9C1-8B73-4F3E-8425-FC738F711193}" destId="{3A76949B-67B9-41BE-A369-07C72E0E9B52}" srcOrd="11" destOrd="0" presId="urn:microsoft.com/office/officeart/2005/8/layout/pyramid2"/>
    <dgm:cxn modelId="{F528D976-4DEC-4412-91BE-6AC9D8B4AECC}" type="presParOf" srcId="{16CAA9C1-8B73-4F3E-8425-FC738F711193}" destId="{CA4DDF7D-8289-4D37-843A-472077A84D94}" srcOrd="12" destOrd="0" presId="urn:microsoft.com/office/officeart/2005/8/layout/pyramid2"/>
    <dgm:cxn modelId="{49FF4554-2524-4A59-B903-97479BC7BA82}" type="presParOf" srcId="{16CAA9C1-8B73-4F3E-8425-FC738F711193}" destId="{1C0959E7-3961-4B4E-9394-31D46D1DC753}" srcOrd="13" destOrd="0" presId="urn:microsoft.com/office/officeart/2005/8/layout/pyramid2"/>
    <dgm:cxn modelId="{DEF8BEDC-F719-4036-8800-45A398F6730C}" type="presParOf" srcId="{16CAA9C1-8B73-4F3E-8425-FC738F711193}" destId="{7FA3B761-428F-4C1A-8767-F2092A79A864}" srcOrd="14" destOrd="0" presId="urn:microsoft.com/office/officeart/2005/8/layout/pyramid2"/>
    <dgm:cxn modelId="{F5CEECB6-F6BE-49BD-A767-E963E0975B4C}" type="presParOf" srcId="{16CAA9C1-8B73-4F3E-8425-FC738F711193}" destId="{BA11E80E-D0D7-417E-9140-ECB2078577A5}" srcOrd="15" destOrd="0" presId="urn:microsoft.com/office/officeart/2005/8/layout/pyramid2"/>
    <dgm:cxn modelId="{DDEAFEA3-6F70-45B1-A6D4-DF4CEDAF46A4}" type="presParOf" srcId="{16CAA9C1-8B73-4F3E-8425-FC738F711193}" destId="{F11E53FF-DE1C-45EA-B732-45E149209CFF}" srcOrd="16" destOrd="0" presId="urn:microsoft.com/office/officeart/2005/8/layout/pyramid2"/>
    <dgm:cxn modelId="{89FC5216-2643-4460-B7CD-2D80540EAF1F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всех парусах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каждом шагу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край света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свежую голову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седьмом небе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410395"/>
              <a:satOff val="27360"/>
              <a:lumOff val="35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 скорую руку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307796"/>
              <a:satOff val="20520"/>
              <a:lumOff val="2679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Надувать губы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205197"/>
              <a:satOff val="13680"/>
              <a:lumOff val="178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Наломать дров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-102599"/>
              <a:satOff val="6840"/>
              <a:lumOff val="89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rPr>
            <a:t>Начинать с азов</a:t>
          </a:r>
          <a:endParaRPr lang="ru-RU" sz="2400" b="1" kern="1200" dirty="0">
            <a:solidFill>
              <a:schemeClr val="accent6">
                <a:lumMod val="50000"/>
              </a:schemeClr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openxmlformats.org/officeDocument/2006/relationships/slide" Target="slide7.xml"/><Relationship Id="rId5" Type="http://schemas.openxmlformats.org/officeDocument/2006/relationships/diagramColors" Target="../diagrams/colors9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9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10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openxmlformats.org/officeDocument/2006/relationships/slide" Target="slide7.xml"/><Relationship Id="rId5" Type="http://schemas.openxmlformats.org/officeDocument/2006/relationships/diagramColors" Target="../diagrams/colors10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10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easyen.ru/load/admin/konkursy/mk_45_sozdanie_infografiki_v_powerpoint/232-1-0-62065" TargetMode="External"/><Relationship Id="rId3" Type="http://schemas.openxmlformats.org/officeDocument/2006/relationships/hyperlink" Target="http://www.bg2001.ru/upload/iblock/616/4034-7.jpg" TargetMode="External"/><Relationship Id="rId7" Type="http://schemas.openxmlformats.org/officeDocument/2006/relationships/hyperlink" Target="http://didaktor.ru/interaktivnaya-infografika-v-powerpoint-eto-vozmozhno/#more-5892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egment.ru/img_hits/4946015_1_small.jpg" TargetMode="External"/><Relationship Id="rId5" Type="http://schemas.openxmlformats.org/officeDocument/2006/relationships/hyperlink" Target="http://megasklad.ru/data/photoes/s194064.jpg" TargetMode="External"/><Relationship Id="rId4" Type="http://schemas.openxmlformats.org/officeDocument/2006/relationships/hyperlink" Target="http://lenagold.narod.ru/fon/clipart/s/svit/svitolk101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7.xml"/><Relationship Id="rId2" Type="http://schemas.openxmlformats.org/officeDocument/2006/relationships/slide" Target="slide12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slide" Target="slide7.xml"/><Relationship Id="rId5" Type="http://schemas.openxmlformats.org/officeDocument/2006/relationships/diagramColors" Target="../diagrams/colors8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072371"/>
            <a:ext cx="7200800" cy="32598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5000">
                    <a:schemeClr val="accent6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6">
                      <a:lumMod val="50000"/>
                    </a:schemeClr>
                  </a:gs>
                  <a:gs pos="65000">
                    <a:schemeClr val="accent6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4400" i="1" dirty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4400" i="1" dirty="0" smtClean="0">
                <a:ln w="11430"/>
                <a:gradFill>
                  <a:gsLst>
                    <a:gs pos="35000">
                      <a:schemeClr val="accent6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6">
                        <a:lumMod val="50000"/>
                      </a:schemeClr>
                    </a:gs>
                    <a:gs pos="65000">
                      <a:schemeClr val="accent6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14</a:t>
            </a:r>
            <a:endParaRPr lang="ru-RU" sz="4400" i="1" dirty="0">
              <a:ln w="11430"/>
              <a:gradFill>
                <a:gsLst>
                  <a:gs pos="35000">
                    <a:schemeClr val="accent6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6">
                      <a:lumMod val="50000"/>
                    </a:schemeClr>
                  </a:gs>
                  <a:gs pos="65000">
                    <a:schemeClr val="accent6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3484" y="700183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869160"/>
            <a:ext cx="5112568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3894203315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  <a:endParaRPr lang="ru-RU" sz="8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1763688" y="5008184"/>
            <a:ext cx="6876762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Наделать глупостей, грубых ошибок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66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3894203315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  <a:endParaRPr lang="ru-RU" sz="8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1763688" y="5008184"/>
            <a:ext cx="6876762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Начинать с самого простого, с основ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68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8927" y="5260271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6799" y="836712"/>
            <a:ext cx="8424936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Автор шаблона: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Ранько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Елена Алексеевна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Грамота (для создания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рамки)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http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://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3"/>
              </a:rPr>
              <a:t>www.bg2001.ru/upload/iblock/616/4034-7.jpg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Перо, чернильница,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бумага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4"/>
              </a:rPr>
              <a:t>://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4"/>
              </a:rPr>
              <a:t>lenagold.narod.ru/fon/clipart/s/svit/svitolk101.png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Ручка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- 1 </a:t>
            </a:r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5"/>
              </a:rPr>
              <a:t>http</a:t>
            </a:r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5"/>
              </a:rPr>
              <a:t>://</a:t>
            </a:r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5"/>
              </a:rPr>
              <a:t>megasklad.ru/data/photoes/s194064.jpg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Ручка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– 2 </a:t>
            </a:r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6"/>
              </a:rPr>
              <a:t>http</a:t>
            </a:r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6"/>
              </a:rPr>
              <a:t>://www.segment.ru/img_hits/4946015_1_small.jpg</a:t>
            </a:r>
            <a:endParaRPr lang="ru-RU" sz="1400" u="sng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1400" b="1" i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Г.О.Аствацатурова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7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МК №45. Создание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инфографики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hlinkClick r:id="rId8"/>
              </a:rPr>
              <a:t>http://easyen.ru/load/admin/konkursy/mk_45_sozdanie_infografiki_v_powerpoint/232-1-0-62065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1600" i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316416" y="5925397"/>
            <a:ext cx="360000" cy="360000"/>
          </a:xfrm>
          <a:prstGeom prst="actionButtonRetur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сведения 5">
            <a:hlinkClick r:id="rId2" action="ppaction://hlinksldjump" highlightClick="1"/>
          </p:cNvPr>
          <p:cNvSpPr/>
          <p:nvPr/>
        </p:nvSpPr>
        <p:spPr>
          <a:xfrm>
            <a:off x="64012" y="53334"/>
            <a:ext cx="360000" cy="360000"/>
          </a:xfrm>
          <a:prstGeom prst="actionButtonInformat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011377610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  <a:endParaRPr lang="ru-RU" sz="8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4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5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6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251800270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  <a:endParaRPr lang="ru-RU" sz="8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4" name="Скругленный прямоугольник 23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Скругленный прямоугольник 24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 flipH="1">
            <a:off x="1763688" y="5008184"/>
            <a:ext cx="6876762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Очень быстро, с большой скоростью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46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3894203315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  <a:endParaRPr lang="ru-RU" sz="8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1763688" y="5008184"/>
            <a:ext cx="6876762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Везде, повсюду, постоянно, всегда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59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3894203315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  <a:endParaRPr lang="ru-RU" sz="8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1763688" y="5008184"/>
            <a:ext cx="6876762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Куда-либо очень далеко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91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3894203315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  <a:endParaRPr lang="ru-RU" sz="8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1763688" y="5008184"/>
            <a:ext cx="6876762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Пока ещё не утомлён, пока не устал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0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3894203315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  <a:endParaRPr lang="ru-RU" sz="8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1763688" y="5008184"/>
            <a:ext cx="6876762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Безгранично счастлив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5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3894203315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  <a:endParaRPr lang="ru-RU" sz="8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1763688" y="5008184"/>
            <a:ext cx="6876762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Быстро, без затрат, наспех, кое-как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34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Умножение 19">
            <a:hlinkClick r:id="" action="ppaction://hlinkshowjump?jump=endshow"/>
          </p:cNvPr>
          <p:cNvSpPr/>
          <p:nvPr/>
        </p:nvSpPr>
        <p:spPr>
          <a:xfrm>
            <a:off x="8590190" y="14297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3894203315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Н</a:t>
            </a:r>
            <a:endParaRPr lang="ru-RU" sz="88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1" name="Скругленный прямоугольник 30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flipH="1">
            <a:off x="1763688" y="5008184"/>
            <a:ext cx="6876762" cy="12241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Обидевшись, делать недовольное лицо, принимать обиженный вид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3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443</Words>
  <Application>Microsoft Office PowerPoint</Application>
  <PresentationFormat>Экран (4:3)</PresentationFormat>
  <Paragraphs>131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22</cp:revision>
  <dcterms:created xsi:type="dcterms:W3CDTF">2018-03-09T15:08:22Z</dcterms:created>
  <dcterms:modified xsi:type="dcterms:W3CDTF">2018-03-30T15:36:40Z</dcterms:modified>
</cp:coreProperties>
</file>