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2" r:id="rId3"/>
    <p:sldId id="263" r:id="rId4"/>
    <p:sldId id="260" r:id="rId5"/>
  </p:sldIdLst>
  <p:sldSz cx="9144000" cy="6858000" type="screen4x3"/>
  <p:notesSz cx="6858000" cy="9144000"/>
  <p:embeddedFontLst>
    <p:embeddedFont>
      <p:font typeface="Comic Sans MS" pitchFamily="66" charset="0"/>
      <p:regular r:id="rId6"/>
      <p:bold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0lik.ru/uploads/posts/1181475269_13.jpg" TargetMode="External"/><Relationship Id="rId2" Type="http://schemas.openxmlformats.org/officeDocument/2006/relationships/hyperlink" Target="http://photoudom.ru/photo/c3/c3a2be45bd888f5245e01b9d0a7d4c63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amki-vsem.ru/images/ramki135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3116"/>
            <a:ext cx="85725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latin typeface="Comic Sans MS" pitchFamily="66" charset="0"/>
                <a:cs typeface="Arial" charset="0"/>
              </a:rPr>
              <a:t>Дидактический материал к уроку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Словарный диктант № </a:t>
            </a: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4</a:t>
            </a:r>
            <a:endParaRPr lang="ru-RU" sz="48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1 класс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УМК «Школа России»</a:t>
            </a:r>
            <a:endParaRPr lang="ru-RU" sz="2400" b="1" dirty="0">
              <a:ln w="19050">
                <a:noFill/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30407" y="4653136"/>
            <a:ext cx="60831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Автор : Фокина 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учитель начальных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классов МКОУ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Искитимского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района Новосибирской 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2018</a:t>
            </a:r>
            <a:endParaRPr lang="ru-RU" dirty="0"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89248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err="1" smtClean="0">
                <a:latin typeface="Comic Sans MS" pitchFamily="66" charset="0"/>
              </a:rPr>
              <a:t>Кла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..</a:t>
            </a:r>
            <a:r>
              <a:rPr lang="ru-RU" sz="4400" dirty="0" smtClean="0">
                <a:latin typeface="Comic Sans MS" pitchFamily="66" charset="0"/>
              </a:rPr>
              <a:t>, </a:t>
            </a:r>
            <a:r>
              <a:rPr lang="ru-RU" sz="4400" dirty="0" err="1" smtClean="0">
                <a:latin typeface="Comic Sans MS" pitchFamily="66" charset="0"/>
              </a:rPr>
              <a:t>д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журный</a:t>
            </a:r>
            <a:r>
              <a:rPr lang="ru-RU" sz="4400" dirty="0" smtClean="0">
                <a:latin typeface="Comic Sans MS" pitchFamily="66" charset="0"/>
              </a:rPr>
              <a:t>, </a:t>
            </a:r>
            <a:r>
              <a:rPr lang="ru-RU" sz="4400" dirty="0" err="1" smtClean="0">
                <a:latin typeface="Comic Sans MS" pitchFamily="66" charset="0"/>
              </a:rPr>
              <a:t>р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бята</a:t>
            </a:r>
            <a:r>
              <a:rPr lang="ru-RU" sz="4400" dirty="0" smtClean="0">
                <a:latin typeface="Comic Sans MS" pitchFamily="66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>
                <a:latin typeface="Comic Sans MS" pitchFamily="66" charset="0"/>
              </a:rPr>
              <a:t>т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традь</a:t>
            </a:r>
            <a:r>
              <a:rPr lang="ru-RU" sz="4400" dirty="0" smtClean="0">
                <a:latin typeface="Comic Sans MS" pitchFamily="66" charset="0"/>
              </a:rPr>
              <a:t>, </a:t>
            </a:r>
            <a:r>
              <a:rPr lang="ru-RU" sz="4400" dirty="0" err="1" smtClean="0">
                <a:latin typeface="Comic Sans MS" pitchFamily="66" charset="0"/>
              </a:rPr>
              <a:t>уч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ник</a:t>
            </a:r>
            <a:r>
              <a:rPr lang="ru-RU" sz="4400" dirty="0" smtClean="0">
                <a:latin typeface="Comic Sans MS" pitchFamily="66" charset="0"/>
              </a:rPr>
              <a:t>, </a:t>
            </a:r>
            <a:r>
              <a:rPr lang="ru-RU" sz="4400" dirty="0" err="1" smtClean="0">
                <a:latin typeface="Comic Sans MS" pitchFamily="66" charset="0"/>
              </a:rPr>
              <a:t>уч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ница</a:t>
            </a:r>
            <a:r>
              <a:rPr lang="ru-RU" sz="4400" dirty="0" smtClean="0">
                <a:latin typeface="Comic Sans MS" pitchFamily="66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>
                <a:latin typeface="Comic Sans MS" pitchFamily="66" charset="0"/>
              </a:rPr>
              <a:t>у</a:t>
            </a:r>
            <a:r>
              <a:rPr lang="ru-RU" sz="4400" dirty="0" err="1" smtClean="0">
                <a:latin typeface="Comic Sans MS" pitchFamily="66" charset="0"/>
              </a:rPr>
              <a:t>чит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ль</a:t>
            </a:r>
            <a:r>
              <a:rPr lang="ru-RU" sz="4400" dirty="0" smtClean="0">
                <a:latin typeface="Comic Sans MS" pitchFamily="66" charset="0"/>
              </a:rPr>
              <a:t>, </a:t>
            </a:r>
            <a:r>
              <a:rPr lang="ru-RU" sz="4400" dirty="0" err="1" smtClean="0">
                <a:latin typeface="Comic Sans MS" pitchFamily="66" charset="0"/>
              </a:rPr>
              <a:t>учит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льн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ца</a:t>
            </a:r>
            <a:r>
              <a:rPr lang="ru-RU" sz="4400" dirty="0" smtClean="0">
                <a:latin typeface="Comic Sans MS" pitchFamily="66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>
                <a:latin typeface="Comic Sans MS" pitchFamily="66" charset="0"/>
              </a:rPr>
              <a:t>д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ревня</a:t>
            </a:r>
            <a:r>
              <a:rPr lang="ru-RU" sz="4400" dirty="0" smtClean="0">
                <a:latin typeface="Comic Sans MS" pitchFamily="66" charset="0"/>
              </a:rPr>
              <a:t>, </a:t>
            </a:r>
            <a:r>
              <a:rPr lang="ru-RU" sz="4400" dirty="0" err="1" smtClean="0">
                <a:latin typeface="Comic Sans MS" pitchFamily="66" charset="0"/>
              </a:rPr>
              <a:t>п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тух</a:t>
            </a:r>
            <a:r>
              <a:rPr lang="ru-RU" sz="4400" dirty="0" smtClean="0">
                <a:latin typeface="Comic Sans MS" pitchFamily="66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>
                <a:latin typeface="Comic Sans MS" pitchFamily="66" charset="0"/>
              </a:rPr>
              <a:t>к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рова</a:t>
            </a:r>
            <a:r>
              <a:rPr lang="ru-RU" sz="4400" dirty="0" smtClean="0">
                <a:latin typeface="Comic Sans MS" pitchFamily="66" charset="0"/>
              </a:rPr>
              <a:t>, </a:t>
            </a:r>
            <a:r>
              <a:rPr lang="ru-RU" sz="4400" dirty="0" err="1" smtClean="0">
                <a:latin typeface="Comic Sans MS" pitchFamily="66" charset="0"/>
              </a:rPr>
              <a:t>м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л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latin typeface="Comic Sans MS" pitchFamily="66" charset="0"/>
              </a:rPr>
              <a:t>ко</a:t>
            </a:r>
            <a:r>
              <a:rPr lang="ru-RU" sz="4400" dirty="0" smtClean="0">
                <a:latin typeface="Comic Sans MS" pitchFamily="66" charset="0"/>
              </a:rPr>
              <a:t>.</a:t>
            </a:r>
            <a:endParaRPr lang="ru-RU" sz="4400" dirty="0" smtClean="0">
              <a:latin typeface="Comic Sans MS" pitchFamily="66" charset="0"/>
            </a:endParaRP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47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8680"/>
            <a:ext cx="889248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smtClean="0">
                <a:latin typeface="Comic Sans MS" pitchFamily="66" charset="0"/>
              </a:rPr>
              <a:t>Кла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сс</a:t>
            </a:r>
            <a:r>
              <a:rPr lang="ru-RU" sz="4400" dirty="0" smtClean="0">
                <a:latin typeface="Comic Sans MS" pitchFamily="66" charset="0"/>
              </a:rPr>
              <a:t>, д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latin typeface="Comic Sans MS" pitchFamily="66" charset="0"/>
              </a:rPr>
              <a:t>журный, р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latin typeface="Comic Sans MS" pitchFamily="66" charset="0"/>
              </a:rPr>
              <a:t>бята,</a:t>
            </a:r>
          </a:p>
          <a:p>
            <a:pPr algn="ctr">
              <a:lnSpc>
                <a:spcPct val="150000"/>
              </a:lnSpc>
            </a:pPr>
            <a:r>
              <a:rPr lang="ru-RU" sz="4400" dirty="0">
                <a:latin typeface="Comic Sans MS" pitchFamily="66" charset="0"/>
              </a:rPr>
              <a:t>т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latin typeface="Comic Sans MS" pitchFamily="66" charset="0"/>
              </a:rPr>
              <a:t>традь, уч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latin typeface="Comic Sans MS" pitchFamily="66" charset="0"/>
              </a:rPr>
              <a:t>ник, уч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latin typeface="Comic Sans MS" pitchFamily="66" charset="0"/>
              </a:rPr>
              <a:t>ница,</a:t>
            </a:r>
          </a:p>
          <a:p>
            <a:pPr algn="ctr">
              <a:lnSpc>
                <a:spcPct val="150000"/>
              </a:lnSpc>
            </a:pPr>
            <a:r>
              <a:rPr lang="ru-RU" sz="4400" dirty="0">
                <a:latin typeface="Comic Sans MS" pitchFamily="66" charset="0"/>
              </a:rPr>
              <a:t>у</a:t>
            </a:r>
            <a:r>
              <a:rPr lang="ru-RU" sz="4400" dirty="0" smtClean="0">
                <a:latin typeface="Comic Sans MS" pitchFamily="66" charset="0"/>
              </a:rPr>
              <a:t>чит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latin typeface="Comic Sans MS" pitchFamily="66" charset="0"/>
              </a:rPr>
              <a:t>ль, учит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latin typeface="Comic Sans MS" pitchFamily="66" charset="0"/>
              </a:rPr>
              <a:t>льн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и</a:t>
            </a:r>
            <a:r>
              <a:rPr lang="ru-RU" sz="4400" dirty="0" smtClean="0">
                <a:latin typeface="Comic Sans MS" pitchFamily="66" charset="0"/>
              </a:rPr>
              <a:t>ца,</a:t>
            </a:r>
          </a:p>
          <a:p>
            <a:pPr algn="ctr">
              <a:lnSpc>
                <a:spcPct val="150000"/>
              </a:lnSpc>
            </a:pPr>
            <a:r>
              <a:rPr lang="ru-RU" sz="4400" dirty="0">
                <a:latin typeface="Comic Sans MS" pitchFamily="66" charset="0"/>
              </a:rPr>
              <a:t>д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latin typeface="Comic Sans MS" pitchFamily="66" charset="0"/>
              </a:rPr>
              <a:t>ревня, п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latin typeface="Comic Sans MS" pitchFamily="66" charset="0"/>
              </a:rPr>
              <a:t>тух,</a:t>
            </a:r>
          </a:p>
          <a:p>
            <a:pPr algn="ctr">
              <a:lnSpc>
                <a:spcPct val="150000"/>
              </a:lnSpc>
            </a:pPr>
            <a:r>
              <a:rPr lang="ru-RU" sz="4400" dirty="0">
                <a:latin typeface="Comic Sans MS" pitchFamily="66" charset="0"/>
              </a:rPr>
              <a:t>к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latin typeface="Comic Sans MS" pitchFamily="66" charset="0"/>
              </a:rPr>
              <a:t>рова, м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latin typeface="Comic Sans MS" pitchFamily="66" charset="0"/>
              </a:rPr>
              <a:t>л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latin typeface="Comic Sans MS" pitchFamily="66" charset="0"/>
              </a:rPr>
              <a:t>ко.</a:t>
            </a:r>
            <a:endParaRPr lang="ru-RU" sz="4400" dirty="0" smtClean="0">
              <a:latin typeface="Comic Sans MS" pitchFamily="66" charset="0"/>
            </a:endParaRP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3671900" y="4862905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3707904" y="3840271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4391980" y="872947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7308304" y="872947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555776" y="1844824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004048" y="1850266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7164288" y="1839257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476364" y="2875294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860032" y="2848662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588224" y="4827172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6156176" y="3849442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5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20866" y="1268760"/>
            <a:ext cx="533671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Информационные источники</a:t>
            </a:r>
          </a:p>
          <a:p>
            <a:pPr algn="ctr"/>
            <a:r>
              <a:rPr lang="ru-RU" dirty="0" smtClean="0">
                <a:latin typeface="Comic Sans MS" pitchFamily="66" charset="0"/>
                <a:hlinkClick r:id="rId2"/>
              </a:rPr>
              <a:t>Фон</a:t>
            </a:r>
            <a:r>
              <a:rPr lang="ru-RU" dirty="0" smtClean="0">
                <a:latin typeface="Comic Sans MS" pitchFamily="66" charset="0"/>
              </a:rPr>
              <a:t>   </a:t>
            </a:r>
            <a:r>
              <a:rPr lang="ru-RU" dirty="0" smtClean="0">
                <a:latin typeface="Comic Sans MS" pitchFamily="66" charset="0"/>
                <a:hlinkClick r:id="rId3"/>
              </a:rPr>
              <a:t>Цветы</a:t>
            </a:r>
            <a:r>
              <a:rPr lang="ru-RU" dirty="0" smtClean="0">
                <a:latin typeface="Comic Sans MS" pitchFamily="66" charset="0"/>
              </a:rPr>
              <a:t>   </a:t>
            </a:r>
            <a:r>
              <a:rPr lang="ru-RU" dirty="0" smtClean="0">
                <a:latin typeface="Comic Sans MS" pitchFamily="66" charset="0"/>
                <a:hlinkClick r:id="rId4"/>
              </a:rPr>
              <a:t>Рамка</a:t>
            </a:r>
            <a:r>
              <a:rPr lang="ru-RU" dirty="0" smtClean="0">
                <a:latin typeface="Comic Sans MS" pitchFamily="66" charset="0"/>
              </a:rPr>
              <a:t>   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89</Words>
  <Application>Microsoft Office PowerPoint</Application>
  <PresentationFormat>Экран (4:3)</PresentationFormat>
  <Paragraphs>20</Paragraphs>
  <Slides>4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Comic Sans MS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Словарный диктант</cp:keywords>
  <cp:lastModifiedBy>Фокина Лидия Петровна</cp:lastModifiedBy>
  <cp:revision>34</cp:revision>
  <dcterms:created xsi:type="dcterms:W3CDTF">2014-07-06T18:18:01Z</dcterms:created>
  <dcterms:modified xsi:type="dcterms:W3CDTF">2018-04-15T14:12:19Z</dcterms:modified>
</cp:coreProperties>
</file>