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156D"/>
    <a:srgbClr val="CCFFFF"/>
    <a:srgbClr val="00FFFF"/>
    <a:srgbClr val="0000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image" Target="../media/image7.wmf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image" Target="../media/image1.wmf"/><Relationship Id="rId21" Type="http://schemas.openxmlformats.org/officeDocument/2006/relationships/slide" Target="slide11.xml"/><Relationship Id="rId34" Type="http://schemas.openxmlformats.org/officeDocument/2006/relationships/slide" Target="slide18.xml"/><Relationship Id="rId7" Type="http://schemas.openxmlformats.org/officeDocument/2006/relationships/image" Target="../media/image4.wmf"/><Relationship Id="rId12" Type="http://schemas.openxmlformats.org/officeDocument/2006/relationships/slide" Target="slide7.xml"/><Relationship Id="rId17" Type="http://schemas.openxmlformats.org/officeDocument/2006/relationships/slide" Target="slide9.xml"/><Relationship Id="rId25" Type="http://schemas.openxmlformats.org/officeDocument/2006/relationships/slide" Target="slide13.xml"/><Relationship Id="rId33" Type="http://schemas.openxmlformats.org/officeDocument/2006/relationships/image" Target="../media/image16.wmf"/><Relationship Id="rId2" Type="http://schemas.openxmlformats.org/officeDocument/2006/relationships/slide" Target="slide2.xml"/><Relationship Id="rId16" Type="http://schemas.openxmlformats.org/officeDocument/2006/relationships/slide" Target="slide8.xml"/><Relationship Id="rId20" Type="http://schemas.openxmlformats.org/officeDocument/2006/relationships/image" Target="../media/image10.wmf"/><Relationship Id="rId29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image" Target="../media/image6.wmf"/><Relationship Id="rId24" Type="http://schemas.openxmlformats.org/officeDocument/2006/relationships/image" Target="../media/image12.wmf"/><Relationship Id="rId32" Type="http://schemas.openxmlformats.org/officeDocument/2006/relationships/slide" Target="slide17.xml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23" Type="http://schemas.openxmlformats.org/officeDocument/2006/relationships/slide" Target="slide12.xml"/><Relationship Id="rId28" Type="http://schemas.openxmlformats.org/officeDocument/2006/relationships/image" Target="../media/image14.wmf"/><Relationship Id="rId36" Type="http://schemas.openxmlformats.org/officeDocument/2006/relationships/slide" Target="slide19.xml"/><Relationship Id="rId10" Type="http://schemas.openxmlformats.org/officeDocument/2006/relationships/slide" Target="slide5.xml"/><Relationship Id="rId19" Type="http://schemas.openxmlformats.org/officeDocument/2006/relationships/slide" Target="slide10.xml"/><Relationship Id="rId31" Type="http://schemas.openxmlformats.org/officeDocument/2006/relationships/image" Target="../media/image15.wmf"/><Relationship Id="rId4" Type="http://schemas.openxmlformats.org/officeDocument/2006/relationships/image" Target="../media/image2.wmf"/><Relationship Id="rId9" Type="http://schemas.openxmlformats.org/officeDocument/2006/relationships/image" Target="../media/image5.wmf"/><Relationship Id="rId14" Type="http://schemas.openxmlformats.org/officeDocument/2006/relationships/slide" Target="slide6.xml"/><Relationship Id="rId22" Type="http://schemas.openxmlformats.org/officeDocument/2006/relationships/image" Target="../media/image11.wmf"/><Relationship Id="rId27" Type="http://schemas.openxmlformats.org/officeDocument/2006/relationships/slide" Target="slide14.xml"/><Relationship Id="rId30" Type="http://schemas.openxmlformats.org/officeDocument/2006/relationships/slide" Target="slide16.xml"/><Relationship Id="rId35" Type="http://schemas.openxmlformats.org/officeDocument/2006/relationships/image" Target="../media/image17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11" Type="http://schemas.openxmlformats.org/officeDocument/2006/relationships/image" Target="../media/image10.wmf"/><Relationship Id="rId5" Type="http://schemas.openxmlformats.org/officeDocument/2006/relationships/image" Target="../media/image51.jpeg"/><Relationship Id="rId10" Type="http://schemas.openxmlformats.org/officeDocument/2006/relationships/slide" Target="slide1.xml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slide" Target="slide1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image" Target="../media/image59.wmf"/><Relationship Id="rId7" Type="http://schemas.openxmlformats.org/officeDocument/2006/relationships/image" Target="../media/image61.w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wmf"/><Relationship Id="rId11" Type="http://schemas.openxmlformats.org/officeDocument/2006/relationships/image" Target="../media/image13.wmf"/><Relationship Id="rId5" Type="http://schemas.openxmlformats.org/officeDocument/2006/relationships/image" Target="../media/image5.wmf"/><Relationship Id="rId10" Type="http://schemas.openxmlformats.org/officeDocument/2006/relationships/slide" Target="slide1.xml"/><Relationship Id="rId4" Type="http://schemas.openxmlformats.org/officeDocument/2006/relationships/image" Target="../media/image4.wmf"/><Relationship Id="rId9" Type="http://schemas.openxmlformats.org/officeDocument/2006/relationships/image" Target="../media/image6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wmf"/><Relationship Id="rId11" Type="http://schemas.openxmlformats.org/officeDocument/2006/relationships/image" Target="../media/image16.wmf"/><Relationship Id="rId5" Type="http://schemas.openxmlformats.org/officeDocument/2006/relationships/image" Target="../media/image67.wmf"/><Relationship Id="rId10" Type="http://schemas.openxmlformats.org/officeDocument/2006/relationships/slide" Target="slide1.xml"/><Relationship Id="rId4" Type="http://schemas.openxmlformats.org/officeDocument/2006/relationships/image" Target="../media/image66.wmf"/><Relationship Id="rId9" Type="http://schemas.openxmlformats.org/officeDocument/2006/relationships/image" Target="../media/image7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slide" Target="slide1.xml"/><Relationship Id="rId7" Type="http://schemas.openxmlformats.org/officeDocument/2006/relationships/image" Target="../media/image21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.wmf"/><Relationship Id="rId9" Type="http://schemas.openxmlformats.org/officeDocument/2006/relationships/image" Target="../media/image2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6.wmf"/><Relationship Id="rId7" Type="http://schemas.openxmlformats.org/officeDocument/2006/relationships/image" Target="../media/image28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wmf"/><Relationship Id="rId11" Type="http://schemas.openxmlformats.org/officeDocument/2006/relationships/image" Target="../media/image32.wmf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image" Target="../media/image25.png"/><Relationship Id="rId9" Type="http://schemas.openxmlformats.org/officeDocument/2006/relationships/image" Target="../media/image3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wmf"/><Relationship Id="rId7" Type="http://schemas.openxmlformats.org/officeDocument/2006/relationships/image" Target="../media/image38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8.wmf"/><Relationship Id="rId5" Type="http://schemas.openxmlformats.org/officeDocument/2006/relationships/image" Target="../media/image36.wmf"/><Relationship Id="rId10" Type="http://schemas.openxmlformats.org/officeDocument/2006/relationships/slide" Target="slide1.xml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38.png"/><Relationship Id="rId7" Type="http://schemas.openxmlformats.org/officeDocument/2006/relationships/image" Target="../media/image45.w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9.wmf"/><Relationship Id="rId5" Type="http://schemas.openxmlformats.org/officeDocument/2006/relationships/image" Target="../media/image4.wmf"/><Relationship Id="rId10" Type="http://schemas.openxmlformats.org/officeDocument/2006/relationships/slide" Target="slide1.xml"/><Relationship Id="rId4" Type="http://schemas.openxmlformats.org/officeDocument/2006/relationships/image" Target="../media/image43.png"/><Relationship Id="rId9" Type="http://schemas.openxmlformats.org/officeDocument/2006/relationships/image" Target="../media/image4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251520" y="332656"/>
            <a:ext cx="8593540" cy="172871"/>
          </a:xfrm>
          <a:custGeom>
            <a:avLst/>
            <a:gdLst>
              <a:gd name="connsiteX0" fmla="*/ 0 w 8593540"/>
              <a:gd name="connsiteY0" fmla="*/ 72787 h 172871"/>
              <a:gd name="connsiteX1" fmla="*/ 2060812 w 8593540"/>
              <a:gd name="connsiteY1" fmla="*/ 141026 h 172871"/>
              <a:gd name="connsiteX2" fmla="*/ 3261815 w 8593540"/>
              <a:gd name="connsiteY2" fmla="*/ 4549 h 172871"/>
              <a:gd name="connsiteX3" fmla="*/ 5609230 w 8593540"/>
              <a:gd name="connsiteY3" fmla="*/ 168322 h 172871"/>
              <a:gd name="connsiteX4" fmla="*/ 6196084 w 8593540"/>
              <a:gd name="connsiteY4" fmla="*/ 4549 h 172871"/>
              <a:gd name="connsiteX5" fmla="*/ 8229600 w 8593540"/>
              <a:gd name="connsiteY5" fmla="*/ 154674 h 172871"/>
              <a:gd name="connsiteX6" fmla="*/ 8379725 w 8593540"/>
              <a:gd name="connsiteY6" fmla="*/ 113731 h 17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93540" h="172871">
                <a:moveTo>
                  <a:pt x="0" y="72787"/>
                </a:moveTo>
                <a:cubicBezTo>
                  <a:pt x="758588" y="112593"/>
                  <a:pt x="1517176" y="152399"/>
                  <a:pt x="2060812" y="141026"/>
                </a:cubicBezTo>
                <a:cubicBezTo>
                  <a:pt x="2604448" y="129653"/>
                  <a:pt x="2670412" y="0"/>
                  <a:pt x="3261815" y="4549"/>
                </a:cubicBezTo>
                <a:cubicBezTo>
                  <a:pt x="3853218" y="9098"/>
                  <a:pt x="5120185" y="168322"/>
                  <a:pt x="5609230" y="168322"/>
                </a:cubicBezTo>
                <a:cubicBezTo>
                  <a:pt x="6098275" y="168322"/>
                  <a:pt x="5759356" y="6824"/>
                  <a:pt x="6196084" y="4549"/>
                </a:cubicBezTo>
                <a:cubicBezTo>
                  <a:pt x="6632812" y="2274"/>
                  <a:pt x="7865660" y="136477"/>
                  <a:pt x="8229600" y="154674"/>
                </a:cubicBezTo>
                <a:cubicBezTo>
                  <a:pt x="8593540" y="172871"/>
                  <a:pt x="8486632" y="143301"/>
                  <a:pt x="8379725" y="113731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олилиния 8"/>
          <p:cNvSpPr/>
          <p:nvPr/>
        </p:nvSpPr>
        <p:spPr>
          <a:xfrm>
            <a:off x="277504" y="1098645"/>
            <a:ext cx="8542967" cy="170116"/>
          </a:xfrm>
          <a:custGeom>
            <a:avLst/>
            <a:gdLst>
              <a:gd name="connsiteX0" fmla="*/ 22746 w 8265994"/>
              <a:gd name="connsiteY0" fmla="*/ 143302 h 227463"/>
              <a:gd name="connsiteX1" fmla="*/ 295701 w 8265994"/>
              <a:gd name="connsiteY1" fmla="*/ 61416 h 227463"/>
              <a:gd name="connsiteX2" fmla="*/ 1796955 w 8265994"/>
              <a:gd name="connsiteY2" fmla="*/ 184246 h 227463"/>
              <a:gd name="connsiteX3" fmla="*/ 2684059 w 8265994"/>
              <a:gd name="connsiteY3" fmla="*/ 88711 h 227463"/>
              <a:gd name="connsiteX4" fmla="*/ 3762232 w 8265994"/>
              <a:gd name="connsiteY4" fmla="*/ 197893 h 227463"/>
              <a:gd name="connsiteX5" fmla="*/ 5195247 w 8265994"/>
              <a:gd name="connsiteY5" fmla="*/ 197893 h 227463"/>
              <a:gd name="connsiteX6" fmla="*/ 5604680 w 8265994"/>
              <a:gd name="connsiteY6" fmla="*/ 20472 h 227463"/>
              <a:gd name="connsiteX7" fmla="*/ 7051343 w 8265994"/>
              <a:gd name="connsiteY7" fmla="*/ 170598 h 227463"/>
              <a:gd name="connsiteX8" fmla="*/ 7378889 w 8265994"/>
              <a:gd name="connsiteY8" fmla="*/ 20472 h 227463"/>
              <a:gd name="connsiteX9" fmla="*/ 7665492 w 8265994"/>
              <a:gd name="connsiteY9" fmla="*/ 47768 h 227463"/>
              <a:gd name="connsiteX10" fmla="*/ 8265994 w 8265994"/>
              <a:gd name="connsiteY10" fmla="*/ 184246 h 227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265994" h="227463">
                <a:moveTo>
                  <a:pt x="22746" y="143302"/>
                </a:moveTo>
                <a:cubicBezTo>
                  <a:pt x="11373" y="98947"/>
                  <a:pt x="0" y="54592"/>
                  <a:pt x="295701" y="61416"/>
                </a:cubicBezTo>
                <a:cubicBezTo>
                  <a:pt x="591402" y="68240"/>
                  <a:pt x="1398895" y="179697"/>
                  <a:pt x="1796955" y="184246"/>
                </a:cubicBezTo>
                <a:cubicBezTo>
                  <a:pt x="2195015" y="188795"/>
                  <a:pt x="2356513" y="86437"/>
                  <a:pt x="2684059" y="88711"/>
                </a:cubicBezTo>
                <a:cubicBezTo>
                  <a:pt x="3011605" y="90985"/>
                  <a:pt x="3343701" y="179696"/>
                  <a:pt x="3762232" y="197893"/>
                </a:cubicBezTo>
                <a:cubicBezTo>
                  <a:pt x="4180763" y="216090"/>
                  <a:pt x="4888172" y="227463"/>
                  <a:pt x="5195247" y="197893"/>
                </a:cubicBezTo>
                <a:cubicBezTo>
                  <a:pt x="5502322" y="168323"/>
                  <a:pt x="5295331" y="25021"/>
                  <a:pt x="5604680" y="20472"/>
                </a:cubicBezTo>
                <a:cubicBezTo>
                  <a:pt x="5914029" y="15923"/>
                  <a:pt x="6755642" y="170598"/>
                  <a:pt x="7051343" y="170598"/>
                </a:cubicBezTo>
                <a:cubicBezTo>
                  <a:pt x="7347044" y="170598"/>
                  <a:pt x="7276531" y="40944"/>
                  <a:pt x="7378889" y="20472"/>
                </a:cubicBezTo>
                <a:cubicBezTo>
                  <a:pt x="7481247" y="0"/>
                  <a:pt x="7517641" y="20472"/>
                  <a:pt x="7665492" y="47768"/>
                </a:cubicBezTo>
                <a:cubicBezTo>
                  <a:pt x="7813343" y="75064"/>
                  <a:pt x="8265994" y="184246"/>
                  <a:pt x="8265994" y="184246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олилиния 9"/>
          <p:cNvSpPr/>
          <p:nvPr/>
        </p:nvSpPr>
        <p:spPr>
          <a:xfrm>
            <a:off x="272954" y="1844825"/>
            <a:ext cx="8691533" cy="204614"/>
          </a:xfrm>
          <a:custGeom>
            <a:avLst/>
            <a:gdLst>
              <a:gd name="connsiteX0" fmla="*/ 0 w 8404746"/>
              <a:gd name="connsiteY0" fmla="*/ 168322 h 197891"/>
              <a:gd name="connsiteX1" fmla="*/ 968991 w 8404746"/>
              <a:gd name="connsiteY1" fmla="*/ 181969 h 197891"/>
              <a:gd name="connsiteX2" fmla="*/ 1924335 w 8404746"/>
              <a:gd name="connsiteY2" fmla="*/ 72787 h 197891"/>
              <a:gd name="connsiteX3" fmla="*/ 2688609 w 8404746"/>
              <a:gd name="connsiteY3" fmla="*/ 113731 h 197891"/>
              <a:gd name="connsiteX4" fmla="*/ 3848669 w 8404746"/>
              <a:gd name="connsiteY4" fmla="*/ 154674 h 197891"/>
              <a:gd name="connsiteX5" fmla="*/ 4380932 w 8404746"/>
              <a:gd name="connsiteY5" fmla="*/ 4549 h 197891"/>
              <a:gd name="connsiteX6" fmla="*/ 5923129 w 8404746"/>
              <a:gd name="connsiteY6" fmla="*/ 127378 h 197891"/>
              <a:gd name="connsiteX7" fmla="*/ 6441744 w 8404746"/>
              <a:gd name="connsiteY7" fmla="*/ 18196 h 197891"/>
              <a:gd name="connsiteX8" fmla="*/ 8079475 w 8404746"/>
              <a:gd name="connsiteY8" fmla="*/ 168322 h 197891"/>
              <a:gd name="connsiteX9" fmla="*/ 8393373 w 8404746"/>
              <a:gd name="connsiteY9" fmla="*/ 4549 h 19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404746" h="197891">
                <a:moveTo>
                  <a:pt x="0" y="168322"/>
                </a:moveTo>
                <a:cubicBezTo>
                  <a:pt x="324134" y="183106"/>
                  <a:pt x="648269" y="197891"/>
                  <a:pt x="968991" y="181969"/>
                </a:cubicBezTo>
                <a:cubicBezTo>
                  <a:pt x="1289713" y="166047"/>
                  <a:pt x="1637732" y="84160"/>
                  <a:pt x="1924335" y="72787"/>
                </a:cubicBezTo>
                <a:cubicBezTo>
                  <a:pt x="2210938" y="61414"/>
                  <a:pt x="2688609" y="113731"/>
                  <a:pt x="2688609" y="113731"/>
                </a:cubicBezTo>
                <a:cubicBezTo>
                  <a:pt x="3009331" y="127379"/>
                  <a:pt x="3566615" y="172871"/>
                  <a:pt x="3848669" y="154674"/>
                </a:cubicBezTo>
                <a:cubicBezTo>
                  <a:pt x="4130723" y="136477"/>
                  <a:pt x="4035189" y="9098"/>
                  <a:pt x="4380932" y="4549"/>
                </a:cubicBezTo>
                <a:cubicBezTo>
                  <a:pt x="4726675" y="0"/>
                  <a:pt x="5579660" y="125104"/>
                  <a:pt x="5923129" y="127378"/>
                </a:cubicBezTo>
                <a:cubicBezTo>
                  <a:pt x="6266598" y="129652"/>
                  <a:pt x="6082353" y="11372"/>
                  <a:pt x="6441744" y="18196"/>
                </a:cubicBezTo>
                <a:cubicBezTo>
                  <a:pt x="6801135" y="25020"/>
                  <a:pt x="7754204" y="170596"/>
                  <a:pt x="8079475" y="168322"/>
                </a:cubicBezTo>
                <a:cubicBezTo>
                  <a:pt x="8404746" y="166048"/>
                  <a:pt x="8336507" y="31844"/>
                  <a:pt x="8393373" y="4549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олилиния 10"/>
          <p:cNvSpPr/>
          <p:nvPr/>
        </p:nvSpPr>
        <p:spPr>
          <a:xfrm>
            <a:off x="245660" y="2643116"/>
            <a:ext cx="8759587" cy="116007"/>
          </a:xfrm>
          <a:custGeom>
            <a:avLst/>
            <a:gdLst>
              <a:gd name="connsiteX0" fmla="*/ 0 w 8759587"/>
              <a:gd name="connsiteY0" fmla="*/ 18197 h 116007"/>
              <a:gd name="connsiteX1" fmla="*/ 696036 w 8759587"/>
              <a:gd name="connsiteY1" fmla="*/ 45493 h 116007"/>
              <a:gd name="connsiteX2" fmla="*/ 1910686 w 8759587"/>
              <a:gd name="connsiteY2" fmla="*/ 113732 h 116007"/>
              <a:gd name="connsiteX3" fmla="*/ 2934268 w 8759587"/>
              <a:gd name="connsiteY3" fmla="*/ 31845 h 116007"/>
              <a:gd name="connsiteX4" fmla="*/ 4053385 w 8759587"/>
              <a:gd name="connsiteY4" fmla="*/ 113732 h 116007"/>
              <a:gd name="connsiteX5" fmla="*/ 6086901 w 8759587"/>
              <a:gd name="connsiteY5" fmla="*/ 18197 h 116007"/>
              <a:gd name="connsiteX6" fmla="*/ 7315200 w 8759587"/>
              <a:gd name="connsiteY6" fmla="*/ 4550 h 116007"/>
              <a:gd name="connsiteX7" fmla="*/ 8352430 w 8759587"/>
              <a:gd name="connsiteY7" fmla="*/ 31845 h 116007"/>
              <a:gd name="connsiteX8" fmla="*/ 8707271 w 8759587"/>
              <a:gd name="connsiteY8" fmla="*/ 45493 h 116007"/>
              <a:gd name="connsiteX9" fmla="*/ 8666328 w 8759587"/>
              <a:gd name="connsiteY9" fmla="*/ 45493 h 11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759587" h="116007">
                <a:moveTo>
                  <a:pt x="0" y="18197"/>
                </a:moveTo>
                <a:lnTo>
                  <a:pt x="696036" y="45493"/>
                </a:lnTo>
                <a:cubicBezTo>
                  <a:pt x="1014484" y="61415"/>
                  <a:pt x="1537647" y="116007"/>
                  <a:pt x="1910686" y="113732"/>
                </a:cubicBezTo>
                <a:cubicBezTo>
                  <a:pt x="2283725" y="111457"/>
                  <a:pt x="2577152" y="31845"/>
                  <a:pt x="2934268" y="31845"/>
                </a:cubicBezTo>
                <a:cubicBezTo>
                  <a:pt x="3291384" y="31845"/>
                  <a:pt x="3527946" y="116007"/>
                  <a:pt x="4053385" y="113732"/>
                </a:cubicBezTo>
                <a:cubicBezTo>
                  <a:pt x="4578824" y="111457"/>
                  <a:pt x="5543265" y="36394"/>
                  <a:pt x="6086901" y="18197"/>
                </a:cubicBezTo>
                <a:cubicBezTo>
                  <a:pt x="6630537" y="0"/>
                  <a:pt x="6937612" y="2275"/>
                  <a:pt x="7315200" y="4550"/>
                </a:cubicBezTo>
                <a:cubicBezTo>
                  <a:pt x="7692788" y="6825"/>
                  <a:pt x="8352430" y="31845"/>
                  <a:pt x="8352430" y="31845"/>
                </a:cubicBezTo>
                <a:lnTo>
                  <a:pt x="8707271" y="45493"/>
                </a:lnTo>
                <a:cubicBezTo>
                  <a:pt x="8759587" y="47768"/>
                  <a:pt x="8666328" y="45493"/>
                  <a:pt x="8666328" y="45493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олилиния 11"/>
          <p:cNvSpPr/>
          <p:nvPr/>
        </p:nvSpPr>
        <p:spPr>
          <a:xfrm>
            <a:off x="245660" y="3277737"/>
            <a:ext cx="8666328" cy="166048"/>
          </a:xfrm>
          <a:custGeom>
            <a:avLst/>
            <a:gdLst>
              <a:gd name="connsiteX0" fmla="*/ 0 w 8666328"/>
              <a:gd name="connsiteY0" fmla="*/ 79612 h 166048"/>
              <a:gd name="connsiteX1" fmla="*/ 395785 w 8666328"/>
              <a:gd name="connsiteY1" fmla="*/ 134203 h 166048"/>
              <a:gd name="connsiteX2" fmla="*/ 2033516 w 8666328"/>
              <a:gd name="connsiteY2" fmla="*/ 147851 h 166048"/>
              <a:gd name="connsiteX3" fmla="*/ 3889612 w 8666328"/>
              <a:gd name="connsiteY3" fmla="*/ 38669 h 166048"/>
              <a:gd name="connsiteX4" fmla="*/ 5404513 w 8666328"/>
              <a:gd name="connsiteY4" fmla="*/ 161499 h 166048"/>
              <a:gd name="connsiteX5" fmla="*/ 7110483 w 8666328"/>
              <a:gd name="connsiteY5" fmla="*/ 11373 h 166048"/>
              <a:gd name="connsiteX6" fmla="*/ 8666328 w 8666328"/>
              <a:gd name="connsiteY6" fmla="*/ 93260 h 16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6328" h="166048">
                <a:moveTo>
                  <a:pt x="0" y="79612"/>
                </a:moveTo>
                <a:cubicBezTo>
                  <a:pt x="28433" y="101221"/>
                  <a:pt x="56866" y="122830"/>
                  <a:pt x="395785" y="134203"/>
                </a:cubicBezTo>
                <a:cubicBezTo>
                  <a:pt x="734704" y="145576"/>
                  <a:pt x="1451212" y="163773"/>
                  <a:pt x="2033516" y="147851"/>
                </a:cubicBezTo>
                <a:cubicBezTo>
                  <a:pt x="2615820" y="131929"/>
                  <a:pt x="3327779" y="36394"/>
                  <a:pt x="3889612" y="38669"/>
                </a:cubicBezTo>
                <a:cubicBezTo>
                  <a:pt x="4451445" y="40944"/>
                  <a:pt x="4867701" y="166048"/>
                  <a:pt x="5404513" y="161499"/>
                </a:cubicBezTo>
                <a:cubicBezTo>
                  <a:pt x="5941325" y="156950"/>
                  <a:pt x="6566847" y="22746"/>
                  <a:pt x="7110483" y="11373"/>
                </a:cubicBezTo>
                <a:cubicBezTo>
                  <a:pt x="7654119" y="0"/>
                  <a:pt x="8666328" y="93260"/>
                  <a:pt x="8666328" y="93260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олилиния 12"/>
          <p:cNvSpPr/>
          <p:nvPr/>
        </p:nvSpPr>
        <p:spPr>
          <a:xfrm>
            <a:off x="245660" y="4010167"/>
            <a:ext cx="8679976" cy="250209"/>
          </a:xfrm>
          <a:custGeom>
            <a:avLst/>
            <a:gdLst>
              <a:gd name="connsiteX0" fmla="*/ 0 w 8679976"/>
              <a:gd name="connsiteY0" fmla="*/ 56866 h 250209"/>
              <a:gd name="connsiteX1" fmla="*/ 491319 w 8679976"/>
              <a:gd name="connsiteY1" fmla="*/ 29570 h 250209"/>
              <a:gd name="connsiteX2" fmla="*/ 2306471 w 8679976"/>
              <a:gd name="connsiteY2" fmla="*/ 220639 h 250209"/>
              <a:gd name="connsiteX3" fmla="*/ 3862316 w 8679976"/>
              <a:gd name="connsiteY3" fmla="*/ 2275 h 250209"/>
              <a:gd name="connsiteX4" fmla="*/ 5745707 w 8679976"/>
              <a:gd name="connsiteY4" fmla="*/ 234287 h 250209"/>
              <a:gd name="connsiteX5" fmla="*/ 7328847 w 8679976"/>
              <a:gd name="connsiteY5" fmla="*/ 97809 h 250209"/>
              <a:gd name="connsiteX6" fmla="*/ 8679976 w 8679976"/>
              <a:gd name="connsiteY6" fmla="*/ 166048 h 250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79976" h="250209">
                <a:moveTo>
                  <a:pt x="0" y="56866"/>
                </a:moveTo>
                <a:cubicBezTo>
                  <a:pt x="53453" y="29570"/>
                  <a:pt x="106907" y="2274"/>
                  <a:pt x="491319" y="29570"/>
                </a:cubicBezTo>
                <a:cubicBezTo>
                  <a:pt x="875731" y="56866"/>
                  <a:pt x="1744638" y="225188"/>
                  <a:pt x="2306471" y="220639"/>
                </a:cubicBezTo>
                <a:cubicBezTo>
                  <a:pt x="2868304" y="216090"/>
                  <a:pt x="3289110" y="0"/>
                  <a:pt x="3862316" y="2275"/>
                </a:cubicBezTo>
                <a:cubicBezTo>
                  <a:pt x="4435522" y="4550"/>
                  <a:pt x="5167952" y="218365"/>
                  <a:pt x="5745707" y="234287"/>
                </a:cubicBezTo>
                <a:cubicBezTo>
                  <a:pt x="6323462" y="250209"/>
                  <a:pt x="6839802" y="109182"/>
                  <a:pt x="7328847" y="97809"/>
                </a:cubicBezTo>
                <a:cubicBezTo>
                  <a:pt x="7817892" y="86436"/>
                  <a:pt x="8679976" y="166048"/>
                  <a:pt x="8679976" y="166048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олилиния 13"/>
          <p:cNvSpPr/>
          <p:nvPr/>
        </p:nvSpPr>
        <p:spPr>
          <a:xfrm>
            <a:off x="232012" y="4738048"/>
            <a:ext cx="8723194" cy="218363"/>
          </a:xfrm>
          <a:custGeom>
            <a:avLst/>
            <a:gdLst>
              <a:gd name="connsiteX0" fmla="*/ 0 w 8723194"/>
              <a:gd name="connsiteY0" fmla="*/ 52316 h 218363"/>
              <a:gd name="connsiteX1" fmla="*/ 436728 w 8723194"/>
              <a:gd name="connsiteY1" fmla="*/ 65964 h 218363"/>
              <a:gd name="connsiteX2" fmla="*/ 2047164 w 8723194"/>
              <a:gd name="connsiteY2" fmla="*/ 25021 h 218363"/>
              <a:gd name="connsiteX3" fmla="*/ 3521122 w 8723194"/>
              <a:gd name="connsiteY3" fmla="*/ 216089 h 218363"/>
              <a:gd name="connsiteX4" fmla="*/ 5008728 w 8723194"/>
              <a:gd name="connsiteY4" fmla="*/ 38668 h 218363"/>
              <a:gd name="connsiteX5" fmla="*/ 6687403 w 8723194"/>
              <a:gd name="connsiteY5" fmla="*/ 188794 h 218363"/>
              <a:gd name="connsiteX6" fmla="*/ 7424382 w 8723194"/>
              <a:gd name="connsiteY6" fmla="*/ 65964 h 218363"/>
              <a:gd name="connsiteX7" fmla="*/ 8516203 w 8723194"/>
              <a:gd name="connsiteY7" fmla="*/ 147851 h 218363"/>
              <a:gd name="connsiteX8" fmla="*/ 8666328 w 8723194"/>
              <a:gd name="connsiteY8" fmla="*/ 120555 h 218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23194" h="218363">
                <a:moveTo>
                  <a:pt x="0" y="52316"/>
                </a:moveTo>
                <a:cubicBezTo>
                  <a:pt x="47767" y="61414"/>
                  <a:pt x="95534" y="70513"/>
                  <a:pt x="436728" y="65964"/>
                </a:cubicBezTo>
                <a:cubicBezTo>
                  <a:pt x="777922" y="61415"/>
                  <a:pt x="1533098" y="0"/>
                  <a:pt x="2047164" y="25021"/>
                </a:cubicBezTo>
                <a:cubicBezTo>
                  <a:pt x="2561230" y="50042"/>
                  <a:pt x="3027528" y="213815"/>
                  <a:pt x="3521122" y="216089"/>
                </a:cubicBezTo>
                <a:cubicBezTo>
                  <a:pt x="4014716" y="218363"/>
                  <a:pt x="4481015" y="43217"/>
                  <a:pt x="5008728" y="38668"/>
                </a:cubicBezTo>
                <a:cubicBezTo>
                  <a:pt x="5536441" y="34119"/>
                  <a:pt x="6284794" y="184245"/>
                  <a:pt x="6687403" y="188794"/>
                </a:cubicBezTo>
                <a:cubicBezTo>
                  <a:pt x="7090012" y="193343"/>
                  <a:pt x="7119582" y="72788"/>
                  <a:pt x="7424382" y="65964"/>
                </a:cubicBezTo>
                <a:cubicBezTo>
                  <a:pt x="7729182" y="59140"/>
                  <a:pt x="8309212" y="138753"/>
                  <a:pt x="8516203" y="147851"/>
                </a:cubicBezTo>
                <a:cubicBezTo>
                  <a:pt x="8723194" y="156949"/>
                  <a:pt x="8694761" y="138752"/>
                  <a:pt x="8666328" y="120555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олилиния 14"/>
          <p:cNvSpPr/>
          <p:nvPr/>
        </p:nvSpPr>
        <p:spPr>
          <a:xfrm>
            <a:off x="150126" y="5443183"/>
            <a:ext cx="8707271" cy="209265"/>
          </a:xfrm>
          <a:custGeom>
            <a:avLst/>
            <a:gdLst>
              <a:gd name="connsiteX0" fmla="*/ 95534 w 8707271"/>
              <a:gd name="connsiteY0" fmla="*/ 70513 h 209265"/>
              <a:gd name="connsiteX1" fmla="*/ 327546 w 8707271"/>
              <a:gd name="connsiteY1" fmla="*/ 97808 h 209265"/>
              <a:gd name="connsiteX2" fmla="*/ 2060811 w 8707271"/>
              <a:gd name="connsiteY2" fmla="*/ 138751 h 209265"/>
              <a:gd name="connsiteX3" fmla="*/ 3930555 w 8707271"/>
              <a:gd name="connsiteY3" fmla="*/ 2274 h 209265"/>
              <a:gd name="connsiteX4" fmla="*/ 4872250 w 8707271"/>
              <a:gd name="connsiteY4" fmla="*/ 125104 h 209265"/>
              <a:gd name="connsiteX5" fmla="*/ 5991367 w 8707271"/>
              <a:gd name="connsiteY5" fmla="*/ 84160 h 209265"/>
              <a:gd name="connsiteX6" fmla="*/ 6933062 w 8707271"/>
              <a:gd name="connsiteY6" fmla="*/ 206990 h 209265"/>
              <a:gd name="connsiteX7" fmla="*/ 7356143 w 8707271"/>
              <a:gd name="connsiteY7" fmla="*/ 70513 h 209265"/>
              <a:gd name="connsiteX8" fmla="*/ 7588155 w 8707271"/>
              <a:gd name="connsiteY8" fmla="*/ 56865 h 209265"/>
              <a:gd name="connsiteX9" fmla="*/ 8707271 w 8707271"/>
              <a:gd name="connsiteY9" fmla="*/ 70513 h 209265"/>
              <a:gd name="connsiteX10" fmla="*/ 8707271 w 8707271"/>
              <a:gd name="connsiteY10" fmla="*/ 70513 h 209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707271" h="209265">
                <a:moveTo>
                  <a:pt x="95534" y="70513"/>
                </a:moveTo>
                <a:cubicBezTo>
                  <a:pt x="47767" y="78474"/>
                  <a:pt x="0" y="86435"/>
                  <a:pt x="327546" y="97808"/>
                </a:cubicBezTo>
                <a:cubicBezTo>
                  <a:pt x="655092" y="109181"/>
                  <a:pt x="1460310" y="154673"/>
                  <a:pt x="2060811" y="138751"/>
                </a:cubicBezTo>
                <a:cubicBezTo>
                  <a:pt x="2661312" y="122829"/>
                  <a:pt x="3461982" y="4548"/>
                  <a:pt x="3930555" y="2274"/>
                </a:cubicBezTo>
                <a:cubicBezTo>
                  <a:pt x="4399128" y="0"/>
                  <a:pt x="4528781" y="111456"/>
                  <a:pt x="4872250" y="125104"/>
                </a:cubicBezTo>
                <a:cubicBezTo>
                  <a:pt x="5215719" y="138752"/>
                  <a:pt x="5647898" y="70512"/>
                  <a:pt x="5991367" y="84160"/>
                </a:cubicBezTo>
                <a:cubicBezTo>
                  <a:pt x="6334836" y="97808"/>
                  <a:pt x="6705599" y="209265"/>
                  <a:pt x="6933062" y="206990"/>
                </a:cubicBezTo>
                <a:cubicBezTo>
                  <a:pt x="7160525" y="204716"/>
                  <a:pt x="7246961" y="95534"/>
                  <a:pt x="7356143" y="70513"/>
                </a:cubicBezTo>
                <a:cubicBezTo>
                  <a:pt x="7465325" y="45492"/>
                  <a:pt x="7362967" y="56865"/>
                  <a:pt x="7588155" y="56865"/>
                </a:cubicBezTo>
                <a:cubicBezTo>
                  <a:pt x="7813343" y="56865"/>
                  <a:pt x="8707271" y="70513"/>
                  <a:pt x="8707271" y="70513"/>
                </a:cubicBezTo>
                <a:lnTo>
                  <a:pt x="8707271" y="70513"/>
                </a:ln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олилиния 15"/>
          <p:cNvSpPr/>
          <p:nvPr/>
        </p:nvSpPr>
        <p:spPr>
          <a:xfrm>
            <a:off x="323528" y="6237312"/>
            <a:ext cx="8600364" cy="354842"/>
          </a:xfrm>
          <a:custGeom>
            <a:avLst/>
            <a:gdLst>
              <a:gd name="connsiteX0" fmla="*/ 29570 w 8600364"/>
              <a:gd name="connsiteY0" fmla="*/ 311624 h 354842"/>
              <a:gd name="connsiteX1" fmla="*/ 193343 w 8600364"/>
              <a:gd name="connsiteY1" fmla="*/ 311624 h 354842"/>
              <a:gd name="connsiteX2" fmla="*/ 1189630 w 8600364"/>
              <a:gd name="connsiteY2" fmla="*/ 52316 h 354842"/>
              <a:gd name="connsiteX3" fmla="*/ 3891886 w 8600364"/>
              <a:gd name="connsiteY3" fmla="*/ 161498 h 354842"/>
              <a:gd name="connsiteX4" fmla="*/ 4915468 w 8600364"/>
              <a:gd name="connsiteY4" fmla="*/ 161498 h 354842"/>
              <a:gd name="connsiteX5" fmla="*/ 6539552 w 8600364"/>
              <a:gd name="connsiteY5" fmla="*/ 229737 h 354842"/>
              <a:gd name="connsiteX6" fmla="*/ 7194645 w 8600364"/>
              <a:gd name="connsiteY6" fmla="*/ 120555 h 354842"/>
              <a:gd name="connsiteX7" fmla="*/ 7822442 w 8600364"/>
              <a:gd name="connsiteY7" fmla="*/ 11373 h 354842"/>
              <a:gd name="connsiteX8" fmla="*/ 8600364 w 8600364"/>
              <a:gd name="connsiteY8" fmla="*/ 188794 h 354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00364" h="354842">
                <a:moveTo>
                  <a:pt x="29570" y="311624"/>
                </a:moveTo>
                <a:cubicBezTo>
                  <a:pt x="14785" y="333233"/>
                  <a:pt x="0" y="354842"/>
                  <a:pt x="193343" y="311624"/>
                </a:cubicBezTo>
                <a:cubicBezTo>
                  <a:pt x="386686" y="268406"/>
                  <a:pt x="573206" y="77337"/>
                  <a:pt x="1189630" y="52316"/>
                </a:cubicBezTo>
                <a:lnTo>
                  <a:pt x="3891886" y="161498"/>
                </a:lnTo>
                <a:cubicBezTo>
                  <a:pt x="4512859" y="179695"/>
                  <a:pt x="4474190" y="150125"/>
                  <a:pt x="4915468" y="161498"/>
                </a:cubicBezTo>
                <a:cubicBezTo>
                  <a:pt x="5356746" y="172871"/>
                  <a:pt x="6159689" y="236561"/>
                  <a:pt x="6539552" y="229737"/>
                </a:cubicBezTo>
                <a:cubicBezTo>
                  <a:pt x="6919415" y="222913"/>
                  <a:pt x="7194645" y="120555"/>
                  <a:pt x="7194645" y="120555"/>
                </a:cubicBezTo>
                <a:cubicBezTo>
                  <a:pt x="7408460" y="84161"/>
                  <a:pt x="7588156" y="0"/>
                  <a:pt x="7822442" y="11373"/>
                </a:cubicBezTo>
                <a:cubicBezTo>
                  <a:pt x="8056729" y="22746"/>
                  <a:pt x="8328546" y="105770"/>
                  <a:pt x="8600364" y="188794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олилиния 16"/>
          <p:cNvSpPr/>
          <p:nvPr/>
        </p:nvSpPr>
        <p:spPr>
          <a:xfrm>
            <a:off x="1403648" y="188640"/>
            <a:ext cx="548185" cy="6359856"/>
          </a:xfrm>
          <a:custGeom>
            <a:avLst/>
            <a:gdLst>
              <a:gd name="connsiteX0" fmla="*/ 0 w 548185"/>
              <a:gd name="connsiteY0" fmla="*/ 0 h 6359856"/>
              <a:gd name="connsiteX1" fmla="*/ 477671 w 548185"/>
              <a:gd name="connsiteY1" fmla="*/ 1351128 h 6359856"/>
              <a:gd name="connsiteX2" fmla="*/ 122830 w 548185"/>
              <a:gd name="connsiteY2" fmla="*/ 2538483 h 6359856"/>
              <a:gd name="connsiteX3" fmla="*/ 504967 w 548185"/>
              <a:gd name="connsiteY3" fmla="*/ 3807725 h 6359856"/>
              <a:gd name="connsiteX4" fmla="*/ 382137 w 548185"/>
              <a:gd name="connsiteY4" fmla="*/ 4490113 h 6359856"/>
              <a:gd name="connsiteX5" fmla="*/ 95534 w 548185"/>
              <a:gd name="connsiteY5" fmla="*/ 5322627 h 6359856"/>
              <a:gd name="connsiteX6" fmla="*/ 368489 w 548185"/>
              <a:gd name="connsiteY6" fmla="*/ 6127844 h 6359856"/>
              <a:gd name="connsiteX7" fmla="*/ 464024 w 548185"/>
              <a:gd name="connsiteY7" fmla="*/ 6359856 h 635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8185" h="6359856">
                <a:moveTo>
                  <a:pt x="0" y="0"/>
                </a:moveTo>
                <a:cubicBezTo>
                  <a:pt x="228599" y="464024"/>
                  <a:pt x="457199" y="928048"/>
                  <a:pt x="477671" y="1351128"/>
                </a:cubicBezTo>
                <a:cubicBezTo>
                  <a:pt x="498143" y="1774208"/>
                  <a:pt x="118281" y="2129050"/>
                  <a:pt x="122830" y="2538483"/>
                </a:cubicBezTo>
                <a:cubicBezTo>
                  <a:pt x="127379" y="2947916"/>
                  <a:pt x="461749" y="3482453"/>
                  <a:pt x="504967" y="3807725"/>
                </a:cubicBezTo>
                <a:cubicBezTo>
                  <a:pt x="548185" y="4132997"/>
                  <a:pt x="450376" y="4237629"/>
                  <a:pt x="382137" y="4490113"/>
                </a:cubicBezTo>
                <a:cubicBezTo>
                  <a:pt x="313898" y="4742597"/>
                  <a:pt x="97809" y="5049672"/>
                  <a:pt x="95534" y="5322627"/>
                </a:cubicBezTo>
                <a:cubicBezTo>
                  <a:pt x="93259" y="5595582"/>
                  <a:pt x="307074" y="5954973"/>
                  <a:pt x="368489" y="6127844"/>
                </a:cubicBezTo>
                <a:cubicBezTo>
                  <a:pt x="429904" y="6300715"/>
                  <a:pt x="446964" y="6330285"/>
                  <a:pt x="464024" y="6359856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олилиния 17"/>
          <p:cNvSpPr/>
          <p:nvPr/>
        </p:nvSpPr>
        <p:spPr>
          <a:xfrm>
            <a:off x="3243618" y="245660"/>
            <a:ext cx="525439" cy="6387152"/>
          </a:xfrm>
          <a:custGeom>
            <a:avLst/>
            <a:gdLst>
              <a:gd name="connsiteX0" fmla="*/ 86436 w 525439"/>
              <a:gd name="connsiteY0" fmla="*/ 0 h 6387152"/>
              <a:gd name="connsiteX1" fmla="*/ 72788 w 525439"/>
              <a:gd name="connsiteY1" fmla="*/ 1201003 h 6387152"/>
              <a:gd name="connsiteX2" fmla="*/ 523164 w 525439"/>
              <a:gd name="connsiteY2" fmla="*/ 2142698 h 6387152"/>
              <a:gd name="connsiteX3" fmla="*/ 59140 w 525439"/>
              <a:gd name="connsiteY3" fmla="*/ 2770495 h 6387152"/>
              <a:gd name="connsiteX4" fmla="*/ 291152 w 525439"/>
              <a:gd name="connsiteY4" fmla="*/ 3562065 h 6387152"/>
              <a:gd name="connsiteX5" fmla="*/ 291152 w 525439"/>
              <a:gd name="connsiteY5" fmla="*/ 4244453 h 6387152"/>
              <a:gd name="connsiteX6" fmla="*/ 100083 w 525439"/>
              <a:gd name="connsiteY6" fmla="*/ 4735773 h 6387152"/>
              <a:gd name="connsiteX7" fmla="*/ 277504 w 525439"/>
              <a:gd name="connsiteY7" fmla="*/ 5363570 h 6387152"/>
              <a:gd name="connsiteX8" fmla="*/ 359391 w 525439"/>
              <a:gd name="connsiteY8" fmla="*/ 6168788 h 6387152"/>
              <a:gd name="connsiteX9" fmla="*/ 209266 w 525439"/>
              <a:gd name="connsiteY9" fmla="*/ 6387152 h 638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5439" h="6387152">
                <a:moveTo>
                  <a:pt x="86436" y="0"/>
                </a:moveTo>
                <a:cubicBezTo>
                  <a:pt x="43218" y="421943"/>
                  <a:pt x="0" y="843887"/>
                  <a:pt x="72788" y="1201003"/>
                </a:cubicBezTo>
                <a:cubicBezTo>
                  <a:pt x="145576" y="1558119"/>
                  <a:pt x="525439" y="1881116"/>
                  <a:pt x="523164" y="2142698"/>
                </a:cubicBezTo>
                <a:cubicBezTo>
                  <a:pt x="520889" y="2404280"/>
                  <a:pt x="97809" y="2533934"/>
                  <a:pt x="59140" y="2770495"/>
                </a:cubicBezTo>
                <a:cubicBezTo>
                  <a:pt x="20471" y="3007056"/>
                  <a:pt x="252483" y="3316405"/>
                  <a:pt x="291152" y="3562065"/>
                </a:cubicBezTo>
                <a:cubicBezTo>
                  <a:pt x="329821" y="3807725"/>
                  <a:pt x="322997" y="4048835"/>
                  <a:pt x="291152" y="4244453"/>
                </a:cubicBezTo>
                <a:cubicBezTo>
                  <a:pt x="259307" y="4440071"/>
                  <a:pt x="102358" y="4549254"/>
                  <a:pt x="100083" y="4735773"/>
                </a:cubicBezTo>
                <a:cubicBezTo>
                  <a:pt x="97808" y="4922292"/>
                  <a:pt x="234286" y="5124734"/>
                  <a:pt x="277504" y="5363570"/>
                </a:cubicBezTo>
                <a:cubicBezTo>
                  <a:pt x="320722" y="5602406"/>
                  <a:pt x="370764" y="5998191"/>
                  <a:pt x="359391" y="6168788"/>
                </a:cubicBezTo>
                <a:cubicBezTo>
                  <a:pt x="348018" y="6339385"/>
                  <a:pt x="209266" y="6387152"/>
                  <a:pt x="209266" y="6387152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олилиния 18"/>
          <p:cNvSpPr/>
          <p:nvPr/>
        </p:nvSpPr>
        <p:spPr>
          <a:xfrm>
            <a:off x="4899547" y="163773"/>
            <a:ext cx="802942" cy="6509982"/>
          </a:xfrm>
          <a:custGeom>
            <a:avLst/>
            <a:gdLst>
              <a:gd name="connsiteX0" fmla="*/ 354841 w 802942"/>
              <a:gd name="connsiteY0" fmla="*/ 0 h 6509982"/>
              <a:gd name="connsiteX1" fmla="*/ 109181 w 802942"/>
              <a:gd name="connsiteY1" fmla="*/ 1487606 h 6509982"/>
              <a:gd name="connsiteX2" fmla="*/ 627796 w 802942"/>
              <a:gd name="connsiteY2" fmla="*/ 2606723 h 6509982"/>
              <a:gd name="connsiteX3" fmla="*/ 532262 w 802942"/>
              <a:gd name="connsiteY3" fmla="*/ 3316406 h 6509982"/>
              <a:gd name="connsiteX4" fmla="*/ 245659 w 802942"/>
              <a:gd name="connsiteY4" fmla="*/ 4080681 h 6509982"/>
              <a:gd name="connsiteX5" fmla="*/ 81886 w 802942"/>
              <a:gd name="connsiteY5" fmla="*/ 4749421 h 6509982"/>
              <a:gd name="connsiteX6" fmla="*/ 736978 w 802942"/>
              <a:gd name="connsiteY6" fmla="*/ 5363570 h 6509982"/>
              <a:gd name="connsiteX7" fmla="*/ 477671 w 802942"/>
              <a:gd name="connsiteY7" fmla="*/ 6045958 h 6509982"/>
              <a:gd name="connsiteX8" fmla="*/ 259307 w 802942"/>
              <a:gd name="connsiteY8" fmla="*/ 6509982 h 65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2942" h="6509982">
                <a:moveTo>
                  <a:pt x="354841" y="0"/>
                </a:moveTo>
                <a:cubicBezTo>
                  <a:pt x="209265" y="526576"/>
                  <a:pt x="63689" y="1053152"/>
                  <a:pt x="109181" y="1487606"/>
                </a:cubicBezTo>
                <a:cubicBezTo>
                  <a:pt x="154673" y="1922060"/>
                  <a:pt x="557283" y="2301923"/>
                  <a:pt x="627796" y="2606723"/>
                </a:cubicBezTo>
                <a:cubicBezTo>
                  <a:pt x="698309" y="2911523"/>
                  <a:pt x="595951" y="3070746"/>
                  <a:pt x="532262" y="3316406"/>
                </a:cubicBezTo>
                <a:cubicBezTo>
                  <a:pt x="468573" y="3562066"/>
                  <a:pt x="320722" y="3841845"/>
                  <a:pt x="245659" y="4080681"/>
                </a:cubicBezTo>
                <a:cubicBezTo>
                  <a:pt x="170596" y="4319517"/>
                  <a:pt x="0" y="4535606"/>
                  <a:pt x="81886" y="4749421"/>
                </a:cubicBezTo>
                <a:cubicBezTo>
                  <a:pt x="163773" y="4963236"/>
                  <a:pt x="671014" y="5147481"/>
                  <a:pt x="736978" y="5363570"/>
                </a:cubicBezTo>
                <a:cubicBezTo>
                  <a:pt x="802942" y="5579659"/>
                  <a:pt x="557283" y="5854889"/>
                  <a:pt x="477671" y="6045958"/>
                </a:cubicBezTo>
                <a:cubicBezTo>
                  <a:pt x="398059" y="6237027"/>
                  <a:pt x="259307" y="6509982"/>
                  <a:pt x="259307" y="6509982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олилиния 19"/>
          <p:cNvSpPr/>
          <p:nvPr/>
        </p:nvSpPr>
        <p:spPr>
          <a:xfrm>
            <a:off x="6587319" y="168322"/>
            <a:ext cx="898478" cy="6521355"/>
          </a:xfrm>
          <a:custGeom>
            <a:avLst/>
            <a:gdLst>
              <a:gd name="connsiteX0" fmla="*/ 113732 w 898478"/>
              <a:gd name="connsiteY0" fmla="*/ 63690 h 6521355"/>
              <a:gd name="connsiteX1" fmla="*/ 141027 w 898478"/>
              <a:gd name="connsiteY1" fmla="*/ 172872 h 6521355"/>
              <a:gd name="connsiteX2" fmla="*/ 400335 w 898478"/>
              <a:gd name="connsiteY2" fmla="*/ 1100920 h 6521355"/>
              <a:gd name="connsiteX3" fmla="*/ 591403 w 898478"/>
              <a:gd name="connsiteY3" fmla="*/ 2506639 h 6521355"/>
              <a:gd name="connsiteX4" fmla="*/ 31845 w 898478"/>
              <a:gd name="connsiteY4" fmla="*/ 3257266 h 6521355"/>
              <a:gd name="connsiteX5" fmla="*/ 400335 w 898478"/>
              <a:gd name="connsiteY5" fmla="*/ 4253553 h 6521355"/>
              <a:gd name="connsiteX6" fmla="*/ 891654 w 898478"/>
              <a:gd name="connsiteY6" fmla="*/ 4949588 h 6521355"/>
              <a:gd name="connsiteX7" fmla="*/ 441278 w 898478"/>
              <a:gd name="connsiteY7" fmla="*/ 5618329 h 6521355"/>
              <a:gd name="connsiteX8" fmla="*/ 263857 w 898478"/>
              <a:gd name="connsiteY8" fmla="*/ 6382603 h 6521355"/>
              <a:gd name="connsiteX9" fmla="*/ 659642 w 898478"/>
              <a:gd name="connsiteY9" fmla="*/ 6450842 h 6521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98478" h="6521355">
                <a:moveTo>
                  <a:pt x="113732" y="63690"/>
                </a:moveTo>
                <a:cubicBezTo>
                  <a:pt x="103496" y="31845"/>
                  <a:pt x="93260" y="0"/>
                  <a:pt x="141027" y="172872"/>
                </a:cubicBezTo>
                <a:cubicBezTo>
                  <a:pt x="188794" y="345744"/>
                  <a:pt x="325272" y="711959"/>
                  <a:pt x="400335" y="1100920"/>
                </a:cubicBezTo>
                <a:cubicBezTo>
                  <a:pt x="475398" y="1489881"/>
                  <a:pt x="652818" y="2147248"/>
                  <a:pt x="591403" y="2506639"/>
                </a:cubicBezTo>
                <a:cubicBezTo>
                  <a:pt x="529988" y="2866030"/>
                  <a:pt x="63690" y="2966114"/>
                  <a:pt x="31845" y="3257266"/>
                </a:cubicBezTo>
                <a:cubicBezTo>
                  <a:pt x="0" y="3548418"/>
                  <a:pt x="257034" y="3971499"/>
                  <a:pt x="400335" y="4253553"/>
                </a:cubicBezTo>
                <a:cubicBezTo>
                  <a:pt x="543636" y="4535607"/>
                  <a:pt x="884830" y="4722125"/>
                  <a:pt x="891654" y="4949588"/>
                </a:cubicBezTo>
                <a:cubicBezTo>
                  <a:pt x="898478" y="5177051"/>
                  <a:pt x="545911" y="5379493"/>
                  <a:pt x="441278" y="5618329"/>
                </a:cubicBezTo>
                <a:cubicBezTo>
                  <a:pt x="336645" y="5857165"/>
                  <a:pt x="227463" y="6243851"/>
                  <a:pt x="263857" y="6382603"/>
                </a:cubicBezTo>
                <a:cubicBezTo>
                  <a:pt x="300251" y="6521355"/>
                  <a:pt x="479946" y="6486098"/>
                  <a:pt x="659642" y="6450842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олилиния 20"/>
          <p:cNvSpPr/>
          <p:nvPr/>
        </p:nvSpPr>
        <p:spPr>
          <a:xfrm>
            <a:off x="8602639" y="184245"/>
            <a:ext cx="320723" cy="6407624"/>
          </a:xfrm>
          <a:custGeom>
            <a:avLst/>
            <a:gdLst>
              <a:gd name="connsiteX0" fmla="*/ 131928 w 320723"/>
              <a:gd name="connsiteY0" fmla="*/ 88710 h 6407624"/>
              <a:gd name="connsiteX1" fmla="*/ 131928 w 320723"/>
              <a:gd name="connsiteY1" fmla="*/ 156949 h 6407624"/>
              <a:gd name="connsiteX2" fmla="*/ 77337 w 320723"/>
              <a:gd name="connsiteY2" fmla="*/ 1030406 h 6407624"/>
              <a:gd name="connsiteX3" fmla="*/ 145576 w 320723"/>
              <a:gd name="connsiteY3" fmla="*/ 2518012 h 6407624"/>
              <a:gd name="connsiteX4" fmla="*/ 145576 w 320723"/>
              <a:gd name="connsiteY4" fmla="*/ 3295934 h 6407624"/>
              <a:gd name="connsiteX5" fmla="*/ 22746 w 320723"/>
              <a:gd name="connsiteY5" fmla="*/ 4278573 h 6407624"/>
              <a:gd name="connsiteX6" fmla="*/ 282054 w 320723"/>
              <a:gd name="connsiteY6" fmla="*/ 4920018 h 6407624"/>
              <a:gd name="connsiteX7" fmla="*/ 254758 w 320723"/>
              <a:gd name="connsiteY7" fmla="*/ 5411337 h 6407624"/>
              <a:gd name="connsiteX8" fmla="*/ 200167 w 320723"/>
              <a:gd name="connsiteY8" fmla="*/ 6148316 h 6407624"/>
              <a:gd name="connsiteX9" fmla="*/ 172871 w 320723"/>
              <a:gd name="connsiteY9" fmla="*/ 6407624 h 640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0723" h="6407624">
                <a:moveTo>
                  <a:pt x="131928" y="88710"/>
                </a:moveTo>
                <a:cubicBezTo>
                  <a:pt x="136477" y="44355"/>
                  <a:pt x="141026" y="0"/>
                  <a:pt x="131928" y="156949"/>
                </a:cubicBezTo>
                <a:cubicBezTo>
                  <a:pt x="122830" y="313898"/>
                  <a:pt x="75062" y="636896"/>
                  <a:pt x="77337" y="1030406"/>
                </a:cubicBezTo>
                <a:cubicBezTo>
                  <a:pt x="79612" y="1423916"/>
                  <a:pt x="134203" y="2140424"/>
                  <a:pt x="145576" y="2518012"/>
                </a:cubicBezTo>
                <a:cubicBezTo>
                  <a:pt x="156949" y="2895600"/>
                  <a:pt x="166048" y="3002507"/>
                  <a:pt x="145576" y="3295934"/>
                </a:cubicBezTo>
                <a:cubicBezTo>
                  <a:pt x="125104" y="3589361"/>
                  <a:pt x="0" y="4007892"/>
                  <a:pt x="22746" y="4278573"/>
                </a:cubicBezTo>
                <a:cubicBezTo>
                  <a:pt x="45492" y="4549254"/>
                  <a:pt x="243385" y="4731224"/>
                  <a:pt x="282054" y="4920018"/>
                </a:cubicBezTo>
                <a:cubicBezTo>
                  <a:pt x="320723" y="5108812"/>
                  <a:pt x="268406" y="5206621"/>
                  <a:pt x="254758" y="5411337"/>
                </a:cubicBezTo>
                <a:cubicBezTo>
                  <a:pt x="241110" y="5616053"/>
                  <a:pt x="213815" y="5982268"/>
                  <a:pt x="200167" y="6148316"/>
                </a:cubicBezTo>
                <a:cubicBezTo>
                  <a:pt x="186519" y="6314364"/>
                  <a:pt x="179695" y="6360994"/>
                  <a:pt x="172871" y="6407624"/>
                </a:cubicBezTo>
              </a:path>
            </a:pathLst>
          </a:custGeom>
          <a:ln w="53975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1403648" y="764704"/>
            <a:ext cx="360040" cy="216024"/>
          </a:xfrm>
          <a:prstGeom prst="rightArrow">
            <a:avLst/>
          </a:prstGeom>
          <a:solidFill>
            <a:srgbClr val="09156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Выгнутая вправо стрелка 31"/>
          <p:cNvSpPr/>
          <p:nvPr/>
        </p:nvSpPr>
        <p:spPr>
          <a:xfrm>
            <a:off x="8388424" y="836712"/>
            <a:ext cx="504056" cy="864096"/>
          </a:xfrm>
          <a:prstGeom prst="curvedLeftArrow">
            <a:avLst/>
          </a:prstGeom>
          <a:solidFill>
            <a:srgbClr val="09156D"/>
          </a:solidFill>
          <a:ln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Выгнутая вправо стрелка 32"/>
          <p:cNvSpPr/>
          <p:nvPr/>
        </p:nvSpPr>
        <p:spPr>
          <a:xfrm>
            <a:off x="8388424" y="2420888"/>
            <a:ext cx="504056" cy="864096"/>
          </a:xfrm>
          <a:prstGeom prst="curvedLeftArrow">
            <a:avLst/>
          </a:prstGeom>
          <a:solidFill>
            <a:srgbClr val="09156D"/>
          </a:solidFill>
          <a:ln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Выгнутая вправо стрелка 33"/>
          <p:cNvSpPr/>
          <p:nvPr/>
        </p:nvSpPr>
        <p:spPr>
          <a:xfrm>
            <a:off x="8388424" y="3861048"/>
            <a:ext cx="504056" cy="864096"/>
          </a:xfrm>
          <a:prstGeom prst="curvedLeftArrow">
            <a:avLst/>
          </a:prstGeom>
          <a:solidFill>
            <a:srgbClr val="09156D"/>
          </a:solidFill>
          <a:ln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Выгнутая вправо стрелка 34"/>
          <p:cNvSpPr/>
          <p:nvPr/>
        </p:nvSpPr>
        <p:spPr>
          <a:xfrm>
            <a:off x="8388424" y="5157192"/>
            <a:ext cx="504056" cy="864096"/>
          </a:xfrm>
          <a:prstGeom prst="curvedLeftArrow">
            <a:avLst/>
          </a:prstGeom>
          <a:solidFill>
            <a:srgbClr val="09156D"/>
          </a:solidFill>
          <a:ln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Выгнутая вправо стрелка 35"/>
          <p:cNvSpPr/>
          <p:nvPr/>
        </p:nvSpPr>
        <p:spPr>
          <a:xfrm flipH="1">
            <a:off x="251520" y="1556792"/>
            <a:ext cx="512440" cy="864096"/>
          </a:xfrm>
          <a:prstGeom prst="curvedLeftArrow">
            <a:avLst/>
          </a:prstGeom>
          <a:solidFill>
            <a:srgbClr val="09156D"/>
          </a:solidFill>
          <a:ln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Выгнутая вправо стрелка 36"/>
          <p:cNvSpPr/>
          <p:nvPr/>
        </p:nvSpPr>
        <p:spPr>
          <a:xfrm flipH="1">
            <a:off x="251520" y="2996952"/>
            <a:ext cx="512440" cy="864096"/>
          </a:xfrm>
          <a:prstGeom prst="curvedLeftArrow">
            <a:avLst/>
          </a:prstGeom>
          <a:solidFill>
            <a:srgbClr val="09156D"/>
          </a:solidFill>
          <a:ln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Выгнутая вправо стрелка 37"/>
          <p:cNvSpPr/>
          <p:nvPr/>
        </p:nvSpPr>
        <p:spPr>
          <a:xfrm flipH="1">
            <a:off x="251520" y="4365104"/>
            <a:ext cx="512440" cy="864096"/>
          </a:xfrm>
          <a:prstGeom prst="curvedLeftArrow">
            <a:avLst/>
          </a:prstGeom>
          <a:solidFill>
            <a:srgbClr val="09156D"/>
          </a:solidFill>
          <a:ln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" name="Picture 4" descr="C:\Documents and Settings\1\Local Settings\Temporary Internet Files\Content.IE5\ZA76RFUC\MC900435915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48680"/>
            <a:ext cx="1008112" cy="641225"/>
          </a:xfrm>
          <a:prstGeom prst="rect">
            <a:avLst/>
          </a:prstGeom>
          <a:noFill/>
        </p:spPr>
      </p:pic>
      <p:pic>
        <p:nvPicPr>
          <p:cNvPr id="44" name="Picture 16" descr="C:\Documents and Settings\1\Local Settings\Temporary Internet Files\Content.IE5\VHDCK3Q7\MC9003189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44652">
            <a:off x="3820262" y="1323510"/>
            <a:ext cx="1814170" cy="458114"/>
          </a:xfrm>
          <a:prstGeom prst="rect">
            <a:avLst/>
          </a:prstGeom>
          <a:noFill/>
        </p:spPr>
      </p:pic>
      <p:pic>
        <p:nvPicPr>
          <p:cNvPr id="45" name="Picture 16" descr="C:\Documents and Settings\1\Local Settings\Temporary Internet Files\Content.IE5\VHDCK3Q7\MC9003189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381327">
            <a:off x="2354674" y="2599076"/>
            <a:ext cx="1095221" cy="276565"/>
          </a:xfrm>
          <a:prstGeom prst="rect">
            <a:avLst/>
          </a:prstGeom>
          <a:noFill/>
        </p:spPr>
      </p:pic>
      <p:pic>
        <p:nvPicPr>
          <p:cNvPr id="46" name="Picture 16" descr="C:\Documents and Settings\1\Local Settings\Temporary Internet Files\Content.IE5\VHDCK3Q7\MC9003189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17158">
            <a:off x="4875011" y="3890611"/>
            <a:ext cx="2325078" cy="583641"/>
          </a:xfrm>
          <a:prstGeom prst="rect">
            <a:avLst/>
          </a:prstGeom>
          <a:noFill/>
        </p:spPr>
      </p:pic>
      <p:pic>
        <p:nvPicPr>
          <p:cNvPr id="47" name="Picture 16" descr="C:\Documents and Settings\1\Local Settings\Temporary Internet Files\Content.IE5\VHDCK3Q7\MC9003189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557090">
            <a:off x="2582689" y="5004824"/>
            <a:ext cx="1814170" cy="458114"/>
          </a:xfrm>
          <a:prstGeom prst="rect">
            <a:avLst/>
          </a:prstGeom>
          <a:noFill/>
        </p:spPr>
      </p:pic>
      <p:pic>
        <p:nvPicPr>
          <p:cNvPr id="2060" name="Picture 12" descr="C:\Documents and Settings\1\Local Settings\Temporary Internet Files\Content.IE5\23AHWBUV\MC90003706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692696"/>
            <a:ext cx="696794" cy="1431725"/>
          </a:xfrm>
          <a:prstGeom prst="rect">
            <a:avLst/>
          </a:prstGeom>
          <a:noFill/>
        </p:spPr>
      </p:pic>
      <p:pic>
        <p:nvPicPr>
          <p:cNvPr id="56" name="Picture 12" descr="C:\Documents and Settings\1\Local Settings\Temporary Internet Files\Content.IE5\23AHWBUV\MC90003706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429000"/>
            <a:ext cx="556614" cy="1143693"/>
          </a:xfrm>
          <a:prstGeom prst="rect">
            <a:avLst/>
          </a:prstGeom>
          <a:noFill/>
        </p:spPr>
      </p:pic>
      <p:pic>
        <p:nvPicPr>
          <p:cNvPr id="57" name="Picture 12" descr="C:\Documents and Settings\1\Local Settings\Temporary Internet Files\Content.IE5\23AHWBUV\MC90003706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2852936"/>
            <a:ext cx="525650" cy="1080069"/>
          </a:xfrm>
          <a:prstGeom prst="rect">
            <a:avLst/>
          </a:prstGeom>
          <a:noFill/>
        </p:spPr>
      </p:pic>
      <p:sp>
        <p:nvSpPr>
          <p:cNvPr id="59" name="Скругленный прямоугольник 58"/>
          <p:cNvSpPr/>
          <p:nvPr/>
        </p:nvSpPr>
        <p:spPr>
          <a:xfrm>
            <a:off x="58754" y="497429"/>
            <a:ext cx="1440160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Start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7876" y="5578814"/>
            <a:ext cx="1440160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Finish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pic>
        <p:nvPicPr>
          <p:cNvPr id="61" name="Picture 3" descr="C:\Documents and Settings\1\Local Settings\Temporary Internet Files\Content.IE5\8TU7WPE7\MC900440428[1].wm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476672"/>
            <a:ext cx="663215" cy="698376"/>
          </a:xfrm>
          <a:prstGeom prst="rect">
            <a:avLst/>
          </a:prstGeom>
          <a:noFill/>
        </p:spPr>
      </p:pic>
      <p:pic>
        <p:nvPicPr>
          <p:cNvPr id="62" name="Picture 2" descr="C:\Documents and Settings\1\Local Settings\Temporary Internet Files\Content.IE5\8TU7WPE7\MC900440424[1].wmf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304" y="1916832"/>
            <a:ext cx="739147" cy="608992"/>
          </a:xfrm>
          <a:prstGeom prst="rect">
            <a:avLst/>
          </a:prstGeom>
          <a:noFill/>
        </p:spPr>
      </p:pic>
      <p:pic>
        <p:nvPicPr>
          <p:cNvPr id="63" name="Picture 4" descr="C:\Documents and Settings\1\Local Settings\Temporary Internet Files\Content.IE5\AZYZY5YF\MC900438249[1].wm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92080" y="1268760"/>
            <a:ext cx="624931" cy="578247"/>
          </a:xfrm>
          <a:prstGeom prst="rect">
            <a:avLst/>
          </a:prstGeom>
          <a:noFill/>
        </p:spPr>
      </p:pic>
      <p:pic>
        <p:nvPicPr>
          <p:cNvPr id="64" name="Picture 2" descr="C:\Documents and Settings\1\Local Settings\Temporary Internet Files\Content.IE5\E1WNQLU5\MC900428347[1].wmf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39752" y="1268760"/>
            <a:ext cx="504056" cy="576064"/>
          </a:xfrm>
          <a:prstGeom prst="rect">
            <a:avLst/>
          </a:prstGeom>
          <a:noFill/>
        </p:spPr>
      </p:pic>
      <p:pic>
        <p:nvPicPr>
          <p:cNvPr id="65" name="Picture 17" descr="C:\Documents and Settings\1\Local Settings\Temporary Internet Files\Content.IE5\AZYZY5YF\MC900440450[1].wmf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23928" y="2060848"/>
            <a:ext cx="720878" cy="544413"/>
          </a:xfrm>
          <a:prstGeom prst="rect">
            <a:avLst/>
          </a:prstGeom>
          <a:noFill/>
        </p:spPr>
      </p:pic>
      <p:pic>
        <p:nvPicPr>
          <p:cNvPr id="66" name="Picture 3" descr="C:\Documents and Settings\1\Local Settings\Temporary Internet Files\Content.IE5\8TU7WPE7\MC900440428[1].wmf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2060848"/>
            <a:ext cx="576064" cy="606605"/>
          </a:xfrm>
          <a:prstGeom prst="rect">
            <a:avLst/>
          </a:prstGeom>
          <a:noFill/>
        </p:spPr>
      </p:pic>
      <p:pic>
        <p:nvPicPr>
          <p:cNvPr id="67" name="Picture 11" descr="C:\Documents and Settings\1\Local Settings\Temporary Internet Files\Content.IE5\E1WNQLU5\MC900440432[1].wmf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796136" y="2780928"/>
            <a:ext cx="532478" cy="501972"/>
          </a:xfrm>
          <a:prstGeom prst="rect">
            <a:avLst/>
          </a:prstGeom>
          <a:noFill/>
        </p:spPr>
      </p:pic>
      <p:pic>
        <p:nvPicPr>
          <p:cNvPr id="68" name="Picture 16" descr="C:\Documents and Settings\1\Local Settings\Temporary Internet Files\Content.IE5\AZYZY5YF\MC900440422[1].wmf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907704" y="2780928"/>
            <a:ext cx="733788" cy="586590"/>
          </a:xfrm>
          <a:prstGeom prst="rect">
            <a:avLst/>
          </a:prstGeom>
          <a:noFill/>
        </p:spPr>
      </p:pic>
      <p:pic>
        <p:nvPicPr>
          <p:cNvPr id="69" name="Picture 2" descr="C:\Documents and Settings\1\Local Settings\Temporary Internet Files\Content.IE5\ODCDYF8P\MC900438199[1].wmf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99592" y="3429000"/>
            <a:ext cx="792087" cy="656380"/>
          </a:xfrm>
          <a:prstGeom prst="rect">
            <a:avLst/>
          </a:prstGeom>
          <a:noFill/>
        </p:spPr>
      </p:pic>
      <p:pic>
        <p:nvPicPr>
          <p:cNvPr id="70" name="Picture 2" descr="C:\Documents and Settings\1\Local Settings\Temporary Internet Files\Content.IE5\E1WNQLU5\MC900440454[1].wmf">
            <a:hlinkClick r:id="rId23" action="ppaction://hlinksldjump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995935" y="3335788"/>
            <a:ext cx="494177" cy="639653"/>
          </a:xfrm>
          <a:prstGeom prst="rect">
            <a:avLst/>
          </a:prstGeom>
          <a:noFill/>
        </p:spPr>
      </p:pic>
      <p:pic>
        <p:nvPicPr>
          <p:cNvPr id="71" name="Picture 16" descr="C:\Documents and Settings\1\Local Settings\Temporary Internet Files\Content.IE5\AZYZY5YF\MC900440452[1].wmf">
            <a:hlinkClick r:id="rId25" action="ppaction://hlinksldjump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524328" y="3284984"/>
            <a:ext cx="526820" cy="704056"/>
          </a:xfrm>
          <a:prstGeom prst="rect">
            <a:avLst/>
          </a:prstGeom>
          <a:noFill/>
        </p:spPr>
      </p:pic>
      <p:pic>
        <p:nvPicPr>
          <p:cNvPr id="72" name="Picture 2" descr="C:\Documents and Settings\1\Local Settings\Temporary Internet Files\Content.IE5\ODCDYF8P\MC900440456[1].wmf">
            <a:hlinkClick r:id="rId27" action="ppaction://hlinksldjump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995936" y="4149080"/>
            <a:ext cx="682687" cy="636463"/>
          </a:xfrm>
          <a:prstGeom prst="rect">
            <a:avLst/>
          </a:prstGeom>
          <a:noFill/>
        </p:spPr>
      </p:pic>
      <p:pic>
        <p:nvPicPr>
          <p:cNvPr id="73" name="Picture 4" descr="C:\Documents and Settings\1\Local Settings\Temporary Internet Files\Content.IE5\AZYZY5YF\MC900440428[2].wmf">
            <a:hlinkClick r:id="rId29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4221088"/>
            <a:ext cx="509196" cy="536191"/>
          </a:xfrm>
          <a:prstGeom prst="rect">
            <a:avLst/>
          </a:prstGeom>
          <a:noFill/>
        </p:spPr>
      </p:pic>
      <p:pic>
        <p:nvPicPr>
          <p:cNvPr id="74" name="Picture 2" descr="C:\Documents and Settings\1\Local Settings\Temporary Internet Files\Content.IE5\OPGRK3GB\MC900440442[1].wmf">
            <a:hlinkClick r:id="rId30" action="ppaction://hlinksldjump"/>
          </p:cNvPr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1691680" y="4869160"/>
            <a:ext cx="1065327" cy="675077"/>
          </a:xfrm>
          <a:prstGeom prst="rect">
            <a:avLst/>
          </a:prstGeom>
          <a:noFill/>
        </p:spPr>
      </p:pic>
      <p:pic>
        <p:nvPicPr>
          <p:cNvPr id="75" name="Picture 17" descr="C:\Documents and Settings\1\Local Settings\Temporary Internet Files\Content.IE5\AZYZY5YF\MC900440446[1].wmf">
            <a:hlinkClick r:id="rId32" action="ppaction://hlinksldjump"/>
          </p:cNvPr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084168" y="4869160"/>
            <a:ext cx="643753" cy="685105"/>
          </a:xfrm>
          <a:prstGeom prst="rect">
            <a:avLst/>
          </a:prstGeom>
          <a:noFill/>
        </p:spPr>
      </p:pic>
      <p:pic>
        <p:nvPicPr>
          <p:cNvPr id="76" name="Picture 2" descr="C:\Documents and Settings\1\Local Settings\Temporary Internet Files\Content.IE5\ODCDYF8P\MC900441576[1].wmf">
            <a:hlinkClick r:id="rId34" action="ppaction://hlinksldjump"/>
          </p:cNvPr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7236296" y="5589240"/>
            <a:ext cx="874472" cy="632470"/>
          </a:xfrm>
          <a:prstGeom prst="rect">
            <a:avLst/>
          </a:prstGeom>
          <a:noFill/>
        </p:spPr>
      </p:pic>
      <p:pic>
        <p:nvPicPr>
          <p:cNvPr id="77" name="Picture 2" descr="C:\Documents and Settings\1\Local Settings\Temporary Internet Files\Content.IE5\E1WNQLU5\MC900440450[1].wmf">
            <a:hlinkClick r:id="rId36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23928" y="5589240"/>
            <a:ext cx="875314" cy="661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59" grpId="0" animBg="1"/>
      <p:bldP spid="6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4348" y="117361"/>
            <a:ext cx="3483555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Label the pictures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9219" name="Picture 3" descr="C:\Documents and Settings\1\Local Settings\Temporary Internet Files\Content.IE5\AZYZY5YF\MP90042426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1712302" cy="1121023"/>
          </a:xfrm>
          <a:prstGeom prst="rect">
            <a:avLst/>
          </a:prstGeom>
          <a:noFill/>
        </p:spPr>
      </p:pic>
      <p:pic>
        <p:nvPicPr>
          <p:cNvPr id="9220" name="Picture 4" descr="C:\Documents and Settings\1\Local Settings\Temporary Internet Files\Content.IE5\AZYZY5YF\MP90043408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980728"/>
            <a:ext cx="1458079" cy="1456584"/>
          </a:xfrm>
          <a:prstGeom prst="rect">
            <a:avLst/>
          </a:prstGeom>
          <a:noFill/>
        </p:spPr>
      </p:pic>
      <p:pic>
        <p:nvPicPr>
          <p:cNvPr id="9222" name="Picture 6" descr="C:\Documents and Settings\1\Local Settings\Temporary Internet Files\Content.IE5\AZYZY5YF\MP90040127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44680"/>
            <a:ext cx="1224136" cy="1530544"/>
          </a:xfrm>
          <a:prstGeom prst="rect">
            <a:avLst/>
          </a:prstGeom>
          <a:noFill/>
        </p:spPr>
      </p:pic>
      <p:pic>
        <p:nvPicPr>
          <p:cNvPr id="9223" name="Picture 7" descr="C:\Documents and Settings\1\Local Settings\Temporary Internet Files\Content.IE5\OPGRK3GB\MP90044909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1268760"/>
            <a:ext cx="1619672" cy="1214754"/>
          </a:xfrm>
          <a:prstGeom prst="rect">
            <a:avLst/>
          </a:prstGeom>
          <a:noFill/>
        </p:spPr>
      </p:pic>
      <p:pic>
        <p:nvPicPr>
          <p:cNvPr id="9224" name="Picture 8" descr="C:\Documents and Settings\1\Local Settings\Temporary Internet Files\Content.IE5\OPGRK3GB\MP900401095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077072"/>
            <a:ext cx="1842666" cy="1227964"/>
          </a:xfrm>
          <a:prstGeom prst="rect">
            <a:avLst/>
          </a:prstGeom>
          <a:noFill/>
        </p:spPr>
      </p:pic>
      <p:pic>
        <p:nvPicPr>
          <p:cNvPr id="9229" name="Picture 13" descr="C:\Documents and Settings\1\Local Settings\Temporary Internet Files\Content.IE5\AZYZY5YF\MP900406781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4149080"/>
            <a:ext cx="1734612" cy="1155956"/>
          </a:xfrm>
          <a:prstGeom prst="rect">
            <a:avLst/>
          </a:prstGeom>
          <a:noFill/>
        </p:spPr>
      </p:pic>
      <p:pic>
        <p:nvPicPr>
          <p:cNvPr id="9230" name="Picture 14" descr="C:\Documents and Settings\1\Local Settings\Temporary Internet Files\Content.IE5\OPGRK3GB\MP900442465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005064"/>
            <a:ext cx="1544861" cy="1350972"/>
          </a:xfrm>
          <a:prstGeom prst="rect">
            <a:avLst/>
          </a:prstGeom>
          <a:noFill/>
        </p:spPr>
      </p:pic>
      <p:pic>
        <p:nvPicPr>
          <p:cNvPr id="9231" name="Picture 15" descr="C:\Documents and Settings\1\Local Settings\Temporary Internet Files\Content.IE5\OPGRK3GB\MP900399625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3914674"/>
            <a:ext cx="1800200" cy="1440161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251520" y="270892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27784" y="270892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644008" y="270892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88224" y="270892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11760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44008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660232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9232" name="Picture 16" descr="C:\Documents and Settings\1\Local Settings\Temporary Internet Files\Content.IE5\AZYZY5YF\MC900440422[1].wm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142252"/>
            <a:ext cx="1152128" cy="921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AG00208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2205038"/>
            <a:ext cx="17287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j04033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5156200"/>
            <a:ext cx="208915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5076825" y="3860800"/>
            <a:ext cx="107950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6084888" y="4365625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5076825" y="3357563"/>
            <a:ext cx="10795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>
            <a:off x="6156325" y="3716338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>
            <a:off x="4860031" y="3140968"/>
            <a:ext cx="1080393" cy="6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5940425" y="3141663"/>
            <a:ext cx="2881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 flipH="1">
            <a:off x="250825" y="3357563"/>
            <a:ext cx="2087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6" name="Line 32"/>
          <p:cNvSpPr>
            <a:spLocks noChangeShapeType="1"/>
          </p:cNvSpPr>
          <p:nvPr/>
        </p:nvSpPr>
        <p:spPr bwMode="auto">
          <a:xfrm flipH="1">
            <a:off x="2411413" y="3284538"/>
            <a:ext cx="1944687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 flipH="1">
            <a:off x="179388" y="4076700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 flipH="1">
            <a:off x="2411413" y="3429000"/>
            <a:ext cx="1944687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 flipH="1">
            <a:off x="323850" y="4868863"/>
            <a:ext cx="2087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 flipV="1">
            <a:off x="5076825" y="25654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3" name="Line 39"/>
          <p:cNvSpPr>
            <a:spLocks noChangeShapeType="1"/>
          </p:cNvSpPr>
          <p:nvPr/>
        </p:nvSpPr>
        <p:spPr bwMode="auto">
          <a:xfrm>
            <a:off x="6084888" y="2565400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4" name="Line 40"/>
          <p:cNvSpPr>
            <a:spLocks noChangeShapeType="1"/>
          </p:cNvSpPr>
          <p:nvPr/>
        </p:nvSpPr>
        <p:spPr bwMode="auto">
          <a:xfrm flipH="1" flipV="1">
            <a:off x="2843213" y="2636838"/>
            <a:ext cx="1368425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5" name="Line 41"/>
          <p:cNvSpPr>
            <a:spLocks noChangeShapeType="1"/>
          </p:cNvSpPr>
          <p:nvPr/>
        </p:nvSpPr>
        <p:spPr bwMode="auto">
          <a:xfrm flipH="1">
            <a:off x="611188" y="2636838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06" name="WordArt 4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68313" y="6092825"/>
            <a:ext cx="7191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80"/>
              </a:solidFill>
              <a:latin typeface="Alba Super"/>
            </a:endParaRPr>
          </a:p>
        </p:txBody>
      </p:sp>
      <p:sp>
        <p:nvSpPr>
          <p:cNvPr id="11319" name="Line 55"/>
          <p:cNvSpPr>
            <a:spLocks noChangeShapeType="1"/>
          </p:cNvSpPr>
          <p:nvPr/>
        </p:nvSpPr>
        <p:spPr bwMode="auto">
          <a:xfrm flipH="1">
            <a:off x="2339975" y="3141663"/>
            <a:ext cx="18716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763688" y="332656"/>
            <a:ext cx="6336704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Write parts of monkey’s body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pic>
        <p:nvPicPr>
          <p:cNvPr id="10242" name="Picture 2" descr="C:\Documents and Settings\1\Local Settings\Temporary Internet Files\Content.IE5\ODCDYF8P\MC900438199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1" y="260648"/>
            <a:ext cx="1303436" cy="10801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 animBg="1"/>
      <p:bldP spid="11282" grpId="0" animBg="1"/>
      <p:bldP spid="11283" grpId="0" animBg="1"/>
      <p:bldP spid="11284" grpId="0" animBg="1"/>
      <p:bldP spid="11293" grpId="0" animBg="1"/>
      <p:bldP spid="11294" grpId="0" animBg="1"/>
      <p:bldP spid="11295" grpId="0" animBg="1"/>
      <p:bldP spid="11296" grpId="0" animBg="1"/>
      <p:bldP spid="11297" grpId="0" animBg="1"/>
      <p:bldP spid="11298" grpId="0" animBg="1"/>
      <p:bldP spid="11299" grpId="0" animBg="1"/>
      <p:bldP spid="11302" grpId="0" animBg="1"/>
      <p:bldP spid="11303" grpId="0" animBg="1"/>
      <p:bldP spid="11304" grpId="0" animBg="1"/>
      <p:bldP spid="11305" grpId="0" animBg="1"/>
      <p:bldP spid="11306" grpId="0"/>
      <p:bldP spid="11319" grpId="0" animBg="1"/>
      <p:bldP spid="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4348" y="117361"/>
            <a:ext cx="7155963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Put the words in the correct order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1090" y="913618"/>
            <a:ext cx="7971309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Four  / there / spiders / bed / your / in /are / 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7319" y="1575602"/>
            <a:ext cx="7971309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have / how / pets / got / many / you /? 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6808" y="2222281"/>
            <a:ext cx="7971309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 six/ 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there / 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mice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 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/ 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box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 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/ 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 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/ in /are / 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852936"/>
            <a:ext cx="7971309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there / a / is / mouse / in / cage / in / ? 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3501008"/>
            <a:ext cx="7971309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my /  pet’s / name / classmate’s / is / Tim / 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1091" y="4149080"/>
            <a:ext cx="7971309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is /  Granny / from / where / your  / 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4797152"/>
            <a:ext cx="7971309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touch /  ball / don’t / your / hand / the / with.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5445224"/>
            <a:ext cx="7971309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colour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 / what / </a:t>
            </a:r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favourite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 / is / your / ? 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pic>
        <p:nvPicPr>
          <p:cNvPr id="11266" name="Picture 2" descr="C:\Documents and Settings\1\Local Settings\Temporary Internet Files\Content.IE5\E1WNQLU5\MC900440454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038" y="0"/>
            <a:ext cx="928962" cy="1202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4348" y="83310"/>
            <a:ext cx="3483555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Write the verbs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pic>
        <p:nvPicPr>
          <p:cNvPr id="12291" name="Picture 3" descr="C:\Documents and Settings\1\Local Settings\Temporary Internet Files\Content.IE5\E1WNQLU5\MP90043045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1759292" cy="1171029"/>
          </a:xfrm>
          <a:prstGeom prst="rect">
            <a:avLst/>
          </a:prstGeom>
          <a:noFill/>
        </p:spPr>
      </p:pic>
      <p:pic>
        <p:nvPicPr>
          <p:cNvPr id="12292" name="Picture 4" descr="C:\Documents and Settings\1\Local Settings\Temporary Internet Files\Content.IE5\AZYZY5YF\MC90043012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908720"/>
            <a:ext cx="1818659" cy="1370459"/>
          </a:xfrm>
          <a:prstGeom prst="rect">
            <a:avLst/>
          </a:prstGeom>
          <a:noFill/>
        </p:spPr>
      </p:pic>
      <p:pic>
        <p:nvPicPr>
          <p:cNvPr id="12293" name="Picture 5" descr="C:\Documents and Settings\1\Local Settings\Temporary Internet Files\Content.IE5\OPGRK3GB\MC90044042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836712"/>
            <a:ext cx="1326429" cy="1396752"/>
          </a:xfrm>
          <a:prstGeom prst="rect">
            <a:avLst/>
          </a:prstGeom>
          <a:noFill/>
        </p:spPr>
      </p:pic>
      <p:pic>
        <p:nvPicPr>
          <p:cNvPr id="8" name="Picture 2" descr="C:\Documents and Settings\1\Local Settings\Temporary Internet Files\Content.IE5\8TU7WPE7\MC90044042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908720"/>
            <a:ext cx="1728192" cy="1423878"/>
          </a:xfrm>
          <a:prstGeom prst="rect">
            <a:avLst/>
          </a:prstGeom>
          <a:noFill/>
        </p:spPr>
      </p:pic>
      <p:pic>
        <p:nvPicPr>
          <p:cNvPr id="12295" name="Picture 7" descr="C:\Documents and Settings\1\Local Settings\Temporary Internet Files\Content.IE5\ODCDYF8P\MC90042811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717032"/>
            <a:ext cx="1889125" cy="1651000"/>
          </a:xfrm>
          <a:prstGeom prst="rect">
            <a:avLst/>
          </a:prstGeom>
          <a:noFill/>
        </p:spPr>
      </p:pic>
      <p:pic>
        <p:nvPicPr>
          <p:cNvPr id="12298" name="Picture 10" descr="C:\Documents and Settings\1\Local Settings\Temporary Internet Files\Content.IE5\E1WNQLU5\MC900428325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1" y="3717032"/>
            <a:ext cx="1543964" cy="1574676"/>
          </a:xfrm>
          <a:prstGeom prst="rect">
            <a:avLst/>
          </a:prstGeom>
          <a:noFill/>
        </p:spPr>
      </p:pic>
      <p:pic>
        <p:nvPicPr>
          <p:cNvPr id="12301" name="Picture 13" descr="C:\Documents and Settings\1\Local Settings\Temporary Internet Files\Content.IE5\OPGRK3GB\MC90023288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3573016"/>
            <a:ext cx="1412341" cy="1861996"/>
          </a:xfrm>
          <a:prstGeom prst="rect">
            <a:avLst/>
          </a:prstGeom>
          <a:noFill/>
        </p:spPr>
      </p:pic>
      <p:pic>
        <p:nvPicPr>
          <p:cNvPr id="12302" name="Picture 14" descr="C:\Documents and Settings\1\Local Settings\Temporary Internet Files\Content.IE5\E1WNQLU5\MC900430073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3573016"/>
            <a:ext cx="2009775" cy="1682750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251520" y="242088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411760" y="242088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572000" y="242088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732240" y="242088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11760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72000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732240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12304" name="Picture 16" descr="C:\Documents and Settings\1\Local Settings\Temporary Internet Files\Content.IE5\AZYZY5YF\MC900440452[1].wm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28384" y="0"/>
            <a:ext cx="829615" cy="11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404664"/>
            <a:ext cx="4347652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Complete the gaps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268760"/>
            <a:ext cx="8424936" cy="4896544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Moscow is the _________ of Russia. It is a pretty _________  . There _____ many beautiful places. They are deep blue  ________, green ________ and high __________ . We ______ got a lot of cities and towns. I love ______ country very much.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pic>
        <p:nvPicPr>
          <p:cNvPr id="13314" name="Picture 2" descr="C:\Documents and Settings\1\Local Settings\Temporary Internet Files\Content.IE5\ODCDYF8P\MC900440456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0648"/>
            <a:ext cx="991637" cy="924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404664"/>
            <a:ext cx="4347652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err="1" smtClean="0">
                <a:solidFill>
                  <a:srgbClr val="09156D"/>
                </a:solidFill>
                <a:latin typeface="Bauhaus 93" pitchFamily="82" charset="0"/>
              </a:rPr>
              <a:t>Unjumble</a:t>
            </a:r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 the letters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264855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wrsnae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916832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euhtdnr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564904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iinngghtl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3212976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ouaimnnt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3861048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lmnaai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4509120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aaiigcnm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5157192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rvelec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5805264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patacil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92080" y="1268760"/>
            <a:ext cx="3555564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080" y="1916832"/>
            <a:ext cx="3555564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92080" y="2564904"/>
            <a:ext cx="3555564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92080" y="3212976"/>
            <a:ext cx="3555564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92080" y="3861048"/>
            <a:ext cx="3555564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92080" y="4509120"/>
            <a:ext cx="3555564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292080" y="5157192"/>
            <a:ext cx="3555564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292080" y="5805264"/>
            <a:ext cx="3555564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2800" b="1" i="1" dirty="0">
              <a:solidFill>
                <a:srgbClr val="09156D"/>
              </a:solidFill>
            </a:endParaRPr>
          </a:p>
        </p:txBody>
      </p:sp>
      <p:pic>
        <p:nvPicPr>
          <p:cNvPr id="14340" name="Picture 4" descr="C:\Documents and Settings\1\Local Settings\Temporary Internet Files\Content.IE5\AZYZY5YF\MC900440428[2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6439" y="94870"/>
            <a:ext cx="1084387" cy="1141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404664"/>
            <a:ext cx="4347652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Get into groups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268760"/>
            <a:ext cx="8640960" cy="136815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9156D"/>
                </a:solidFill>
                <a:latin typeface="Bauhaus 93" pitchFamily="82" charset="0"/>
              </a:rPr>
              <a:t>blackboard, thunder, hamster, desk, ruler, canary, lightning, rain. </a:t>
            </a:r>
            <a:endParaRPr lang="ru-RU" sz="2800" dirty="0">
              <a:solidFill>
                <a:srgbClr val="09156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3140968"/>
            <a:ext cx="2232248" cy="331236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1520" y="3717032"/>
            <a:ext cx="2232248" cy="0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3203848" y="3140968"/>
            <a:ext cx="2232248" cy="331236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203848" y="3717032"/>
            <a:ext cx="2232248" cy="0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6228184" y="3140968"/>
            <a:ext cx="2232248" cy="331236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228184" y="3717032"/>
            <a:ext cx="2232248" cy="0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 descr="C:\Documents and Settings\1\Local Settings\Temporary Internet Files\Content.IE5\OPGRK3GB\MC900440442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09383"/>
            <a:ext cx="1656184" cy="1049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1\Local Settings\Temporary Internet Files\Content.IE5\AZYZY5YF\MC9004465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268760"/>
            <a:ext cx="1722730" cy="1709928"/>
          </a:xfrm>
          <a:prstGeom prst="rect">
            <a:avLst/>
          </a:prstGeom>
          <a:noFill/>
        </p:spPr>
      </p:pic>
      <p:pic>
        <p:nvPicPr>
          <p:cNvPr id="16388" name="Picture 4" descr="C:\Documents and Settings\1\Local Settings\Temporary Internet Files\Content.IE5\AZYZY5YF\MC90044649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1547165" cy="1739189"/>
          </a:xfrm>
          <a:prstGeom prst="rect">
            <a:avLst/>
          </a:prstGeom>
          <a:noFill/>
        </p:spPr>
      </p:pic>
      <p:pic>
        <p:nvPicPr>
          <p:cNvPr id="16389" name="Picture 5" descr="C:\Documents and Settings\1\Local Settings\Temporary Internet Files\Content.IE5\ODCDYF8P\MC90044652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196752"/>
            <a:ext cx="1509674" cy="1739189"/>
          </a:xfrm>
          <a:prstGeom prst="rect">
            <a:avLst/>
          </a:prstGeom>
          <a:noFill/>
        </p:spPr>
      </p:pic>
      <p:pic>
        <p:nvPicPr>
          <p:cNvPr id="16392" name="Picture 8" descr="C:\Documents and Settings\1\Local Settings\Temporary Internet Files\Content.IE5\OPGRK3GB\MC90033284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789040"/>
            <a:ext cx="1467612" cy="1815084"/>
          </a:xfrm>
          <a:prstGeom prst="rect">
            <a:avLst/>
          </a:prstGeom>
          <a:noFill/>
        </p:spPr>
      </p:pic>
      <p:pic>
        <p:nvPicPr>
          <p:cNvPr id="16397" name="Picture 13" descr="C:\Documents and Settings\1\Local Settings\Temporary Internet Files\Content.IE5\AZYZY5YF\MC90044654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1484784"/>
            <a:ext cx="1792224" cy="1499616"/>
          </a:xfrm>
          <a:prstGeom prst="rect">
            <a:avLst/>
          </a:prstGeom>
          <a:noFill/>
        </p:spPr>
      </p:pic>
      <p:pic>
        <p:nvPicPr>
          <p:cNvPr id="16398" name="Picture 14" descr="C:\Documents and Settings\1\Local Settings\Temporary Internet Files\Content.IE5\E1WNQLU5\MC900199059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4005064"/>
            <a:ext cx="1664329" cy="1573794"/>
          </a:xfrm>
          <a:prstGeom prst="rect">
            <a:avLst/>
          </a:prstGeom>
          <a:noFill/>
        </p:spPr>
      </p:pic>
      <p:pic>
        <p:nvPicPr>
          <p:cNvPr id="16399" name="Picture 15" descr="C:\Documents and Settings\1\Local Settings\Temporary Internet Files\Content.IE5\AZYZY5YF\MC900332876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4581128"/>
            <a:ext cx="1815084" cy="732434"/>
          </a:xfrm>
          <a:prstGeom prst="rect">
            <a:avLst/>
          </a:prstGeom>
          <a:noFill/>
        </p:spPr>
      </p:pic>
      <p:pic>
        <p:nvPicPr>
          <p:cNvPr id="16400" name="Picture 16" descr="C:\Documents and Settings\1\Local Settings\Temporary Internet Files\Content.IE5\OPGRK3GB\MC900430091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88224" y="4365104"/>
            <a:ext cx="2108200" cy="1073150"/>
          </a:xfrm>
          <a:prstGeom prst="rect">
            <a:avLst/>
          </a:prstGeom>
          <a:noFill/>
        </p:spPr>
      </p:pic>
      <p:sp>
        <p:nvSpPr>
          <p:cNvPr id="17" name="Скругленный прямоугольник 16"/>
          <p:cNvSpPr/>
          <p:nvPr/>
        </p:nvSpPr>
        <p:spPr>
          <a:xfrm>
            <a:off x="251520" y="404664"/>
            <a:ext cx="3384376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Write sports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pic>
        <p:nvPicPr>
          <p:cNvPr id="16401" name="Picture 17" descr="C:\Documents and Settings\1\Local Settings\Temporary Internet Files\Content.IE5\AZYZY5YF\MC900440446[1].wm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40352" y="188640"/>
            <a:ext cx="1049723" cy="1117153"/>
          </a:xfrm>
          <a:prstGeom prst="rect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251520" y="306896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411760" y="306896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572000" y="306896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732240" y="306896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5536" y="566124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11760" y="566124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55976" y="566124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948264" y="566124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404664"/>
            <a:ext cx="3384376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Ask questions: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264855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They are serious.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916832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He is clever.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564904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My puppy is friendly.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3212976"/>
            <a:ext cx="434765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Birds can fly.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3861048"/>
            <a:ext cx="4347652" cy="105560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Fred can kick a ball 50 </a:t>
            </a:r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metres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96348" y="1030397"/>
            <a:ext cx="4096132" cy="105560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There is a rock near that tree.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1512" y="2204864"/>
            <a:ext cx="4140968" cy="105560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My uncle has got a daughter.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3429000"/>
            <a:ext cx="4096132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She is my cousin.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8024" y="4149080"/>
            <a:ext cx="4096132" cy="105560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They have got  a wonderful garden.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pic>
        <p:nvPicPr>
          <p:cNvPr id="17410" name="Picture 2" descr="C:\Documents and Settings\1\Local Settings\Temporary Internet Files\Content.IE5\ODCDYF8P\MC900441576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229200"/>
            <a:ext cx="1870075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188640"/>
            <a:ext cx="3744416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Correct mistakes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052736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My sister have got a pet.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700808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I can’t to read English books.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348880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There are a mouse behind the box.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996952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Children is friendly.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3645024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You can swim underwater?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4293096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Rick is with Ellen. Look at they.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4941168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I have got a uncle.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5589240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This is our  three lesson.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pic>
        <p:nvPicPr>
          <p:cNvPr id="18434" name="Picture 2" descr="C:\Documents and Settings\1\Local Settings\Temporary Internet Files\Content.IE5\E1WNQLU5\MC90044045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32656"/>
            <a:ext cx="1828800" cy="1381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84342"/>
            <a:ext cx="3984443" cy="481012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558600"/>
            <a:ext cx="498055" cy="3283177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032225"/>
            <a:ext cx="2490277" cy="481012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71733" y="3032224"/>
            <a:ext cx="498055" cy="1809553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73678" y="3513236"/>
            <a:ext cx="2490277" cy="481012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65899" y="2551211"/>
            <a:ext cx="498055" cy="1924048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65899" y="260648"/>
            <a:ext cx="498055" cy="1809553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48964" y="627166"/>
            <a:ext cx="3007212" cy="481012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091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175623" y="1584293"/>
            <a:ext cx="0" cy="485908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673678" y="1584782"/>
            <a:ext cx="0" cy="437317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2" idx="0"/>
            <a:endCxn id="2" idx="2"/>
          </p:cNvCxnSpPr>
          <p:nvPr/>
        </p:nvCxnSpPr>
        <p:spPr>
          <a:xfrm>
            <a:off x="2171733" y="1584342"/>
            <a:ext cx="0" cy="481012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669789" y="1584782"/>
            <a:ext cx="0" cy="437317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167844" y="1584293"/>
            <a:ext cx="0" cy="485908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9" idx="0"/>
            <a:endCxn id="9" idx="2"/>
          </p:cNvCxnSpPr>
          <p:nvPr/>
        </p:nvCxnSpPr>
        <p:spPr>
          <a:xfrm>
            <a:off x="4652570" y="627166"/>
            <a:ext cx="0" cy="481012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160065" y="622269"/>
            <a:ext cx="0" cy="485908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658121" y="622269"/>
            <a:ext cx="0" cy="485908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79512" y="2551213"/>
            <a:ext cx="498055" cy="0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79512" y="3994248"/>
            <a:ext cx="498055" cy="0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79512" y="4475260"/>
            <a:ext cx="498055" cy="0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175623" y="3027328"/>
            <a:ext cx="0" cy="485908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673678" y="3027328"/>
            <a:ext cx="0" cy="485908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167844" y="3508340"/>
            <a:ext cx="0" cy="485908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665899" y="3032225"/>
            <a:ext cx="498055" cy="0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171733" y="4475260"/>
            <a:ext cx="498055" cy="0"/>
          </a:xfrm>
          <a:prstGeom prst="line">
            <a:avLst/>
          </a:prstGeom>
          <a:ln w="31750">
            <a:solidFill>
              <a:srgbClr val="0915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Documents and Settings\1\Local Settings\Temporary Internet Files\Content.IE5\23AHWBUV\MC90028095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32656"/>
            <a:ext cx="2359937" cy="2047592"/>
          </a:xfrm>
          <a:prstGeom prst="rect">
            <a:avLst/>
          </a:prstGeom>
          <a:noFill/>
        </p:spPr>
      </p:pic>
      <p:pic>
        <p:nvPicPr>
          <p:cNvPr id="1028" name="Picture 4" descr="C:\Documents and Settings\1\Local Settings\Temporary Internet Files\Content.IE5\ZA76RFUC\MC900435915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1936750" cy="1231900"/>
          </a:xfrm>
          <a:prstGeom prst="rect">
            <a:avLst/>
          </a:prstGeom>
          <a:noFill/>
        </p:spPr>
      </p:pic>
      <p:pic>
        <p:nvPicPr>
          <p:cNvPr id="1029" name="Picture 5" descr="C:\Documents and Settings\1\Local Settings\Temporary Internet Files\Content.IE5\60CM2FOI\MC90015654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132856"/>
            <a:ext cx="1820570" cy="1398118"/>
          </a:xfrm>
          <a:prstGeom prst="rect">
            <a:avLst/>
          </a:prstGeom>
          <a:noFill/>
        </p:spPr>
      </p:pic>
      <p:pic>
        <p:nvPicPr>
          <p:cNvPr id="1031" name="Picture 7" descr="C:\Documents and Settings\1\Local Settings\Temporary Internet Files\Content.IE5\VHDCK3Q7\MC90041165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437112"/>
            <a:ext cx="1482725" cy="2009775"/>
          </a:xfrm>
          <a:prstGeom prst="rect">
            <a:avLst/>
          </a:prstGeom>
          <a:noFill/>
        </p:spPr>
      </p:pic>
      <p:pic>
        <p:nvPicPr>
          <p:cNvPr id="1033" name="Picture 9" descr="C:\Documents and Settings\1\Local Settings\Temporary Internet Files\Content.IE5\60CM2FOI\MC900411654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4365104"/>
            <a:ext cx="1612900" cy="2098675"/>
          </a:xfrm>
          <a:prstGeom prst="rect">
            <a:avLst/>
          </a:prstGeom>
          <a:noFill/>
        </p:spPr>
      </p:pic>
      <p:pic>
        <p:nvPicPr>
          <p:cNvPr id="1034" name="Picture 10" descr="C:\Documents and Settings\1\Local Settings\Temporary Internet Files\Content.IE5\VHDCK3Q7\MM900163073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4941168"/>
            <a:ext cx="1209675" cy="1400175"/>
          </a:xfrm>
          <a:prstGeom prst="rect">
            <a:avLst/>
          </a:prstGeom>
          <a:noFill/>
        </p:spPr>
      </p:pic>
      <p:pic>
        <p:nvPicPr>
          <p:cNvPr id="1035" name="Picture 11" descr="C:\Documents and Settings\1\Local Settings\Temporary Internet Files\Content.IE5\23AHWBUV\MC900199249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4869160"/>
            <a:ext cx="2095877" cy="1628115"/>
          </a:xfrm>
          <a:prstGeom prst="rect">
            <a:avLst/>
          </a:prstGeom>
          <a:noFill/>
        </p:spPr>
      </p:pic>
      <p:pic>
        <p:nvPicPr>
          <p:cNvPr id="1036" name="Picture 12" descr="C:\Documents and Settings\1\Local Settings\Temporary Internet Files\Content.IE5\VHDCK3Q7\MC900157699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216" y="2780928"/>
            <a:ext cx="1811426" cy="1277417"/>
          </a:xfrm>
          <a:prstGeom prst="rect">
            <a:avLst/>
          </a:prstGeom>
          <a:noFill/>
        </p:spPr>
      </p:pic>
      <p:sp>
        <p:nvSpPr>
          <p:cNvPr id="91" name="TextBox 90"/>
          <p:cNvSpPr txBox="1"/>
          <p:nvPr/>
        </p:nvSpPr>
        <p:spPr>
          <a:xfrm>
            <a:off x="187548" y="1541250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auhaus 93" pitchFamily="82" charset="0"/>
              </a:rPr>
              <a:t>1</a:t>
            </a:r>
            <a:endParaRPr lang="ru-RU" sz="2000" dirty="0"/>
          </a:p>
        </p:txBody>
      </p:sp>
      <p:sp>
        <p:nvSpPr>
          <p:cNvPr id="92" name="TextBox 91"/>
          <p:cNvSpPr txBox="1"/>
          <p:nvPr/>
        </p:nvSpPr>
        <p:spPr>
          <a:xfrm>
            <a:off x="6660232" y="476672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1</a:t>
            </a:r>
            <a:endParaRPr lang="ru-RU" sz="3200" dirty="0"/>
          </a:p>
        </p:txBody>
      </p:sp>
      <p:sp>
        <p:nvSpPr>
          <p:cNvPr id="93" name="TextBox 92"/>
          <p:cNvSpPr txBox="1"/>
          <p:nvPr/>
        </p:nvSpPr>
        <p:spPr>
          <a:xfrm>
            <a:off x="187548" y="1757274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auhaus 93" pitchFamily="82" charset="0"/>
              </a:rPr>
              <a:t>2</a:t>
            </a:r>
            <a:endParaRPr lang="ru-RU" sz="2000" dirty="0"/>
          </a:p>
        </p:txBody>
      </p:sp>
      <p:sp>
        <p:nvSpPr>
          <p:cNvPr id="94" name="TextBox 93"/>
          <p:cNvSpPr txBox="1"/>
          <p:nvPr/>
        </p:nvSpPr>
        <p:spPr>
          <a:xfrm>
            <a:off x="179512" y="2996952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auhaus 93" pitchFamily="82" charset="0"/>
              </a:rPr>
              <a:t>3</a:t>
            </a:r>
            <a:endParaRPr lang="ru-RU" sz="2000" dirty="0"/>
          </a:p>
        </p:txBody>
      </p:sp>
      <p:sp>
        <p:nvSpPr>
          <p:cNvPr id="95" name="TextBox 94"/>
          <p:cNvSpPr txBox="1"/>
          <p:nvPr/>
        </p:nvSpPr>
        <p:spPr>
          <a:xfrm>
            <a:off x="4932040" y="2348880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3</a:t>
            </a:r>
            <a:endParaRPr lang="ru-RU" sz="3200" dirty="0"/>
          </a:p>
        </p:txBody>
      </p:sp>
      <p:sp>
        <p:nvSpPr>
          <p:cNvPr id="96" name="TextBox 95"/>
          <p:cNvSpPr txBox="1"/>
          <p:nvPr/>
        </p:nvSpPr>
        <p:spPr>
          <a:xfrm>
            <a:off x="323528" y="332656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2</a:t>
            </a:r>
            <a:endParaRPr lang="ru-RU" sz="3200" dirty="0"/>
          </a:p>
        </p:txBody>
      </p:sp>
      <p:sp>
        <p:nvSpPr>
          <p:cNvPr id="97" name="TextBox 96"/>
          <p:cNvSpPr txBox="1"/>
          <p:nvPr/>
        </p:nvSpPr>
        <p:spPr>
          <a:xfrm>
            <a:off x="2123728" y="2996952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auhaus 93" pitchFamily="82" charset="0"/>
              </a:rPr>
              <a:t>4</a:t>
            </a:r>
            <a:endParaRPr lang="ru-RU" sz="2000" dirty="0"/>
          </a:p>
        </p:txBody>
      </p:sp>
      <p:sp>
        <p:nvSpPr>
          <p:cNvPr id="98" name="TextBox 97"/>
          <p:cNvSpPr txBox="1"/>
          <p:nvPr/>
        </p:nvSpPr>
        <p:spPr>
          <a:xfrm>
            <a:off x="3059832" y="6021288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4</a:t>
            </a:r>
            <a:endParaRPr lang="ru-RU" sz="3200" dirty="0"/>
          </a:p>
        </p:txBody>
      </p:sp>
      <p:sp>
        <p:nvSpPr>
          <p:cNvPr id="99" name="TextBox 98"/>
          <p:cNvSpPr txBox="1"/>
          <p:nvPr/>
        </p:nvSpPr>
        <p:spPr>
          <a:xfrm>
            <a:off x="1619672" y="3429000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auhaus 93" pitchFamily="82" charset="0"/>
              </a:rPr>
              <a:t>5</a:t>
            </a:r>
            <a:endParaRPr lang="ru-RU" sz="2000" dirty="0"/>
          </a:p>
        </p:txBody>
      </p:sp>
      <p:sp>
        <p:nvSpPr>
          <p:cNvPr id="100" name="Прямоугольник 99"/>
          <p:cNvSpPr/>
          <p:nvPr/>
        </p:nvSpPr>
        <p:spPr>
          <a:xfrm flipH="1">
            <a:off x="7092280" y="4581128"/>
            <a:ext cx="373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5</a:t>
            </a:r>
            <a:endParaRPr lang="ru-RU" sz="3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3635896" y="2492896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auhaus 93" pitchFamily="82" charset="0"/>
              </a:rPr>
              <a:t>6</a:t>
            </a:r>
            <a:endParaRPr lang="ru-RU" sz="20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004048" y="4653136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6</a:t>
            </a:r>
            <a:endParaRPr lang="ru-RU" sz="32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131840" y="548680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auhaus 93" pitchFamily="82" charset="0"/>
              </a:rPr>
              <a:t>7</a:t>
            </a:r>
            <a:endParaRPr lang="ru-RU" sz="2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588224" y="3717032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7</a:t>
            </a:r>
            <a:endParaRPr lang="ru-RU" sz="3200" dirty="0"/>
          </a:p>
        </p:txBody>
      </p:sp>
      <p:sp>
        <p:nvSpPr>
          <p:cNvPr id="105" name="TextBox 104"/>
          <p:cNvSpPr txBox="1"/>
          <p:nvPr/>
        </p:nvSpPr>
        <p:spPr>
          <a:xfrm>
            <a:off x="3635896" y="188640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Bauhaus 93" pitchFamily="82" charset="0"/>
              </a:rPr>
              <a:t>8</a:t>
            </a:r>
            <a:endParaRPr lang="ru-RU" sz="2000" dirty="0"/>
          </a:p>
        </p:txBody>
      </p:sp>
      <p:sp>
        <p:nvSpPr>
          <p:cNvPr id="106" name="TextBox 105"/>
          <p:cNvSpPr txBox="1"/>
          <p:nvPr/>
        </p:nvSpPr>
        <p:spPr>
          <a:xfrm>
            <a:off x="251520" y="6021288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Bauhaus 93" pitchFamily="82" charset="0"/>
              </a:rPr>
              <a:t>8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4349" y="117361"/>
            <a:ext cx="2376264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Match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1091" y="913618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What’s your second name?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4861" y="1625642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Who’s that?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0971" y="2332985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Where is he from?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7473" y="3049135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What nationality is your cousin?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8266" y="3749100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How are you?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8144" y="4476202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How old are you?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5191244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What’s your </a:t>
            </a:r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favourite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 </a:t>
            </a:r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colour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4618" y="5905927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How many sisters have you got?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361486" y="909420"/>
            <a:ext cx="148220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Twelve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393461" y="1627035"/>
            <a:ext cx="148220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Purple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97165" y="2326257"/>
            <a:ext cx="148220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Fine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380312" y="3031004"/>
            <a:ext cx="148220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Italian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380312" y="3751084"/>
            <a:ext cx="148220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Three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360305" y="4493100"/>
            <a:ext cx="148220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Smiths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360968" y="5201158"/>
            <a:ext cx="148220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France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380312" y="5911324"/>
            <a:ext cx="148220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Jack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pic>
        <p:nvPicPr>
          <p:cNvPr id="3075" name="Picture 3" descr="C:\Documents and Settings\1\Local Settings\Temporary Internet Files\Content.IE5\8TU7WPE7\MC900440428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88640"/>
            <a:ext cx="1005128" cy="1058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4348" y="117361"/>
            <a:ext cx="7155963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Put the sentences in the correct order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4098" name="Picture 2" descr="C:\Documents and Settings\1\Local Settings\Temporary Internet Files\Content.IE5\8TU7WPE7\MC900440424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88640"/>
            <a:ext cx="1263533" cy="104104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3717032"/>
            <a:ext cx="7155963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There is a king in Dreamland.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5661248"/>
            <a:ext cx="7155963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His name is </a:t>
            </a:r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Gron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4365104"/>
            <a:ext cx="7155963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He has got a beautiful wife.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1052736"/>
            <a:ext cx="7155963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Her name is </a:t>
            </a:r>
            <a:r>
              <a:rPr lang="en-US" sz="2800" b="1" i="1" dirty="0" err="1" smtClean="0">
                <a:solidFill>
                  <a:srgbClr val="09156D"/>
                </a:solidFill>
                <a:latin typeface="Bauhaus 93" pitchFamily="82" charset="0"/>
              </a:rPr>
              <a:t>Klarissa</a:t>
            </a:r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5013176"/>
            <a:ext cx="7155963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They live in a wonderful country.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2420888"/>
            <a:ext cx="8712968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There are high mountains, blue lakes and  forests.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3068960"/>
            <a:ext cx="7155963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She has got a pretty cat.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1700808"/>
            <a:ext cx="864096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It’s got sharp teeth and can catch mice very well.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4348" y="117361"/>
            <a:ext cx="3483555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Label the pictures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124" name="Picture 4" descr="C:\Documents and Settings\1\Local Settings\Temporary Internet Files\Content.IE5\AZYZY5YF\MC900438249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4862" y="188641"/>
            <a:ext cx="933857" cy="864095"/>
          </a:xfrm>
          <a:prstGeom prst="rect">
            <a:avLst/>
          </a:prstGeom>
          <a:noFill/>
        </p:spPr>
      </p:pic>
      <p:pic>
        <p:nvPicPr>
          <p:cNvPr id="5125" name="Picture 5" descr="C:\Documents and Settings\1\Local Settings\Temporary Internet Files\Content.IE5\ODCDYF8P\MC90043981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08720"/>
            <a:ext cx="1879104" cy="1879104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51521" y="270892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126" name="Picture 6" descr="C:\Documents and Settings\1\Local Settings\Temporary Internet Files\Content.IE5\E1WNQLU5\MC90023409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764704"/>
            <a:ext cx="1659802" cy="1904246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555776" y="270892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129" name="Picture 9" descr="C:\Documents and Settings\1\Local Settings\Temporary Internet Files\Content.IE5\AZYZY5YF\MC90037086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980728"/>
            <a:ext cx="1728192" cy="1598818"/>
          </a:xfrm>
          <a:prstGeom prst="rect">
            <a:avLst/>
          </a:prstGeom>
          <a:noFill/>
        </p:spPr>
      </p:pic>
      <p:sp>
        <p:nvSpPr>
          <p:cNvPr id="14" name="Скругленный прямоугольник 13"/>
          <p:cNvSpPr/>
          <p:nvPr/>
        </p:nvSpPr>
        <p:spPr>
          <a:xfrm>
            <a:off x="4788024" y="270892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132" name="Picture 12" descr="C:\Documents and Settings\1\Local Settings\Temporary Internet Files\Content.IE5\E1WNQLU5\MC900198594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1124744"/>
            <a:ext cx="1801832" cy="1366483"/>
          </a:xfrm>
          <a:prstGeom prst="rect">
            <a:avLst/>
          </a:prstGeom>
          <a:noFill/>
        </p:spPr>
      </p:pic>
      <p:sp>
        <p:nvSpPr>
          <p:cNvPr id="18" name="Скругленный прямоугольник 17"/>
          <p:cNvSpPr/>
          <p:nvPr/>
        </p:nvSpPr>
        <p:spPr>
          <a:xfrm>
            <a:off x="6948264" y="270892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133" name="Picture 13" descr="C:\Documents and Settings\1\Local Settings\Temporary Internet Files\Content.IE5\ODCDYF8P\MC900290903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3861048"/>
            <a:ext cx="1410832" cy="1697525"/>
          </a:xfrm>
          <a:prstGeom prst="rect">
            <a:avLst/>
          </a:prstGeom>
          <a:noFill/>
        </p:spPr>
      </p:pic>
      <p:sp>
        <p:nvSpPr>
          <p:cNvPr id="20" name="Скругленный прямоугольник 19"/>
          <p:cNvSpPr/>
          <p:nvPr/>
        </p:nvSpPr>
        <p:spPr>
          <a:xfrm>
            <a:off x="179512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134" name="Picture 14" descr="C:\Documents and Settings\1\Local Settings\Temporary Internet Files\Content.IE5\E1WNQLU5\MC900411862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99792" y="4077072"/>
            <a:ext cx="927997" cy="1406055"/>
          </a:xfrm>
          <a:prstGeom prst="rect">
            <a:avLst/>
          </a:prstGeom>
          <a:noFill/>
        </p:spPr>
      </p:pic>
      <p:sp>
        <p:nvSpPr>
          <p:cNvPr id="22" name="Скругленный прямоугольник 21"/>
          <p:cNvSpPr/>
          <p:nvPr/>
        </p:nvSpPr>
        <p:spPr>
          <a:xfrm>
            <a:off x="2411760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135" name="Picture 15" descr="C:\Documents and Settings\1\Local Settings\Temporary Internet Files\Content.IE5\E1WNQLU5\MC900234087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99992" y="3861048"/>
            <a:ext cx="1800200" cy="1590078"/>
          </a:xfrm>
          <a:prstGeom prst="rect">
            <a:avLst/>
          </a:prstGeom>
          <a:noFill/>
        </p:spPr>
      </p:pic>
      <p:sp>
        <p:nvSpPr>
          <p:cNvPr id="24" name="Скругленный прямоугольник 23"/>
          <p:cNvSpPr/>
          <p:nvPr/>
        </p:nvSpPr>
        <p:spPr>
          <a:xfrm>
            <a:off x="4644008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136" name="Picture 16" descr="C:\Documents and Settings\1\Local Settings\Temporary Internet Files\Content.IE5\AZYZY5YF\MC900232926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4288" y="4005064"/>
            <a:ext cx="1478312" cy="1410082"/>
          </a:xfrm>
          <a:prstGeom prst="rect">
            <a:avLst/>
          </a:prstGeom>
          <a:noFill/>
        </p:spPr>
      </p:pic>
      <p:sp>
        <p:nvSpPr>
          <p:cNvPr id="26" name="Скругленный прямоугольник 25"/>
          <p:cNvSpPr/>
          <p:nvPr/>
        </p:nvSpPr>
        <p:spPr>
          <a:xfrm>
            <a:off x="7020272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4" grpId="0" animBg="1"/>
      <p:bldP spid="18" grpId="0" animBg="1"/>
      <p:bldP spid="20" grpId="0" animBg="1"/>
      <p:bldP spid="22" grpId="0" animBg="1"/>
      <p:bldP spid="24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4349" y="83310"/>
            <a:ext cx="2376264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Correct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980728"/>
            <a:ext cx="4392488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A snake can run.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944" y="1700808"/>
            <a:ext cx="4392488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A dolphin can fly.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420888"/>
            <a:ext cx="4392488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They are kings.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3140968"/>
            <a:ext cx="4392488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It is a parrot.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3861048"/>
            <a:ext cx="4392488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She has got a hamster.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4581128"/>
            <a:ext cx="4392488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 It is happy.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5301208"/>
            <a:ext cx="4392488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It has got wings.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0" y="6021288"/>
            <a:ext cx="4392488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A parrot can swim.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6147" name="Picture 3" descr="C:\Documents and Settings\1\Local Settings\Temporary Internet Files\Content.IE5\E1WNQLU5\MC90037009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836712"/>
            <a:ext cx="1845259" cy="864108"/>
          </a:xfrm>
          <a:prstGeom prst="rect">
            <a:avLst/>
          </a:prstGeom>
          <a:noFill/>
        </p:spPr>
      </p:pic>
      <p:pic>
        <p:nvPicPr>
          <p:cNvPr id="6149" name="Picture 5" descr="C:\Documents and Settings\1\Local Settings\Temporary Internet Files\Content.IE5\OPGRK3GB\MC90003415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10567">
            <a:off x="2034096" y="1692056"/>
            <a:ext cx="1695482" cy="1006570"/>
          </a:xfrm>
          <a:prstGeom prst="rect">
            <a:avLst/>
          </a:prstGeom>
          <a:noFill/>
        </p:spPr>
      </p:pic>
      <p:pic>
        <p:nvPicPr>
          <p:cNvPr id="6150" name="Picture 6" descr="C:\Documents and Settings\1\Local Settings\Temporary Internet Files\Content.IE5\AZYZY5YF\MC90021529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348880"/>
            <a:ext cx="666963" cy="730877"/>
          </a:xfrm>
          <a:prstGeom prst="rect">
            <a:avLst/>
          </a:prstGeom>
          <a:noFill/>
        </p:spPr>
      </p:pic>
      <p:pic>
        <p:nvPicPr>
          <p:cNvPr id="16" name="Picture 6" descr="C:\Documents and Settings\1\Local Settings\Temporary Internet Files\Content.IE5\AZYZY5YF\MC90021529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348880"/>
            <a:ext cx="666963" cy="730877"/>
          </a:xfrm>
          <a:prstGeom prst="rect">
            <a:avLst/>
          </a:prstGeom>
          <a:noFill/>
        </p:spPr>
      </p:pic>
      <p:pic>
        <p:nvPicPr>
          <p:cNvPr id="6151" name="Picture 7" descr="C:\Documents and Settings\1\Local Settings\Temporary Internet Files\Content.IE5\ODCDYF8P\MC90034579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212976"/>
            <a:ext cx="1176871" cy="792088"/>
          </a:xfrm>
          <a:prstGeom prst="rect">
            <a:avLst/>
          </a:prstGeom>
          <a:noFill/>
        </p:spPr>
      </p:pic>
      <p:pic>
        <p:nvPicPr>
          <p:cNvPr id="6155" name="Picture 11" descr="C:\Documents and Settings\1\Local Settings\Temporary Internet Files\Content.IE5\E1WNQLU5\MP900446599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3861048"/>
            <a:ext cx="835623" cy="648072"/>
          </a:xfrm>
          <a:prstGeom prst="rect">
            <a:avLst/>
          </a:prstGeom>
          <a:noFill/>
        </p:spPr>
      </p:pic>
      <p:pic>
        <p:nvPicPr>
          <p:cNvPr id="6157" name="Picture 13" descr="C:\Documents and Settings\1\Local Settings\Temporary Internet Files\Content.IE5\AZYZY5YF\MC900433821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4509120"/>
            <a:ext cx="820460" cy="820460"/>
          </a:xfrm>
          <a:prstGeom prst="rect">
            <a:avLst/>
          </a:prstGeom>
          <a:noFill/>
        </p:spPr>
      </p:pic>
      <p:pic>
        <p:nvPicPr>
          <p:cNvPr id="6158" name="Picture 14" descr="C:\Documents and Settings\1\Local Settings\Temporary Internet Files\Content.IE5\OPGRK3GB\MC900346927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5301208"/>
            <a:ext cx="936104" cy="1037985"/>
          </a:xfrm>
          <a:prstGeom prst="rect">
            <a:avLst/>
          </a:prstGeom>
          <a:noFill/>
        </p:spPr>
      </p:pic>
      <p:pic>
        <p:nvPicPr>
          <p:cNvPr id="6160" name="Picture 16" descr="C:\Documents and Settings\1\Local Settings\Temporary Internet Files\Content.IE5\E1WNQLU5\MC900048544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6021288"/>
            <a:ext cx="892014" cy="836712"/>
          </a:xfrm>
          <a:prstGeom prst="rect">
            <a:avLst/>
          </a:prstGeom>
          <a:noFill/>
        </p:spPr>
      </p:pic>
      <p:pic>
        <p:nvPicPr>
          <p:cNvPr id="6161" name="Picture 17" descr="C:\Documents and Settings\1\Local Settings\Temporary Internet Files\Content.IE5\AZYZY5YF\MC900440450[1].wm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12360" y="260648"/>
            <a:ext cx="1006923" cy="76043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4348" y="83310"/>
            <a:ext cx="7804036" cy="715089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Where is the hamster </a:t>
            </a:r>
            <a:r>
              <a:rPr lang="en-US" sz="3600" b="1" i="1" dirty="0" smtClean="0">
                <a:solidFill>
                  <a:srgbClr val="09156D"/>
                </a:solidFill>
                <a:latin typeface="Bauhaus 93" pitchFamily="82" charset="0"/>
              </a:rPr>
              <a:t>? (prepositions)</a:t>
            </a:r>
            <a:endParaRPr lang="ru-RU" sz="3600" b="1" i="1" dirty="0">
              <a:solidFill>
                <a:srgbClr val="09156D"/>
              </a:solidFill>
            </a:endParaRPr>
          </a:p>
        </p:txBody>
      </p:sp>
      <p:pic>
        <p:nvPicPr>
          <p:cNvPr id="7176" name="Picture 8" descr="C:\Documents and Settings\1\Local Settings\Temporary Internet Files\Content.IE5\E1WNQLU5\MC9003114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1815084" cy="1631290"/>
          </a:xfrm>
          <a:prstGeom prst="rect">
            <a:avLst/>
          </a:prstGeom>
          <a:noFill/>
        </p:spPr>
      </p:pic>
      <p:pic>
        <p:nvPicPr>
          <p:cNvPr id="10" name="Picture 2" descr="C:\Documents and Settings\1\Local Settings\Temporary Internet Files\Content.IE5\E1WNQLU5\MC9004283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80728"/>
            <a:ext cx="949896" cy="1085595"/>
          </a:xfrm>
          <a:prstGeom prst="rect">
            <a:avLst/>
          </a:prstGeom>
          <a:noFill/>
        </p:spPr>
      </p:pic>
      <p:pic>
        <p:nvPicPr>
          <p:cNvPr id="11" name="Picture 2" descr="C:\Documents and Settings\1\Local Settings\Temporary Internet Files\Content.IE5\E1WNQLU5\MC9004283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124744"/>
            <a:ext cx="949896" cy="1085595"/>
          </a:xfrm>
          <a:prstGeom prst="rect">
            <a:avLst/>
          </a:prstGeom>
          <a:noFill/>
        </p:spPr>
      </p:pic>
      <p:pic>
        <p:nvPicPr>
          <p:cNvPr id="12" name="Picture 2" descr="C:\Documents and Settings\1\Local Settings\Temporary Internet Files\Content.IE5\E1WNQLU5\MC9004283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9120"/>
            <a:ext cx="949896" cy="1085595"/>
          </a:xfrm>
          <a:prstGeom prst="rect">
            <a:avLst/>
          </a:prstGeom>
          <a:noFill/>
        </p:spPr>
      </p:pic>
      <p:pic>
        <p:nvPicPr>
          <p:cNvPr id="14" name="Picture 2" descr="C:\Documents and Settings\1\Local Settings\Temporary Internet Files\Content.IE5\E1WNQLU5\MC9004283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132856"/>
            <a:ext cx="949896" cy="1085595"/>
          </a:xfrm>
          <a:prstGeom prst="rect">
            <a:avLst/>
          </a:prstGeom>
          <a:noFill/>
        </p:spPr>
      </p:pic>
      <p:pic>
        <p:nvPicPr>
          <p:cNvPr id="16" name="Picture 2" descr="C:\Documents and Settings\1\Local Settings\Temporary Internet Files\Content.IE5\E1WNQLU5\MC9004283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437112"/>
            <a:ext cx="949896" cy="1085595"/>
          </a:xfrm>
          <a:prstGeom prst="rect">
            <a:avLst/>
          </a:prstGeom>
          <a:noFill/>
        </p:spPr>
      </p:pic>
      <p:pic>
        <p:nvPicPr>
          <p:cNvPr id="17" name="Picture 2" descr="C:\Documents and Settings\1\Local Settings\Temporary Internet Files\Content.IE5\E1WNQLU5\MC9004283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005064"/>
            <a:ext cx="949896" cy="1085595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" name="Picture 8" descr="C:\Documents and Settings\1\Local Settings\Temporary Internet Files\Content.IE5\E1WNQLU5\MC9003114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340768"/>
            <a:ext cx="1815084" cy="1631290"/>
          </a:xfrm>
          <a:prstGeom prst="rect">
            <a:avLst/>
          </a:prstGeom>
          <a:noFill/>
        </p:spPr>
      </p:pic>
      <p:pic>
        <p:nvPicPr>
          <p:cNvPr id="19" name="Picture 8" descr="C:\Documents and Settings\1\Local Settings\Temporary Internet Files\Content.IE5\E1WNQLU5\MC9003114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96752"/>
            <a:ext cx="1815084" cy="1631290"/>
          </a:xfrm>
          <a:prstGeom prst="rect">
            <a:avLst/>
          </a:prstGeom>
          <a:noFill/>
        </p:spPr>
      </p:pic>
      <p:pic>
        <p:nvPicPr>
          <p:cNvPr id="23" name="Picture 8" descr="C:\Documents and Settings\1\Local Settings\Temporary Internet Files\Content.IE5\E1WNQLU5\MC9003114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340768"/>
            <a:ext cx="1815084" cy="1631290"/>
          </a:xfrm>
          <a:prstGeom prst="rect">
            <a:avLst/>
          </a:prstGeom>
          <a:noFill/>
        </p:spPr>
      </p:pic>
      <p:pic>
        <p:nvPicPr>
          <p:cNvPr id="24" name="Picture 2" descr="C:\Documents and Settings\1\Local Settings\Temporary Internet Files\Content.IE5\E1WNQLU5\MC9004283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916832"/>
            <a:ext cx="949896" cy="1085595"/>
          </a:xfrm>
          <a:prstGeom prst="rect">
            <a:avLst/>
          </a:prstGeom>
          <a:noFill/>
        </p:spPr>
      </p:pic>
      <p:pic>
        <p:nvPicPr>
          <p:cNvPr id="25" name="Picture 8" descr="C:\Documents and Settings\1\Local Settings\Temporary Internet Files\Content.IE5\E1WNQLU5\MC9003114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77072"/>
            <a:ext cx="1815084" cy="1631290"/>
          </a:xfrm>
          <a:prstGeom prst="rect">
            <a:avLst/>
          </a:prstGeom>
          <a:noFill/>
        </p:spPr>
      </p:pic>
      <p:pic>
        <p:nvPicPr>
          <p:cNvPr id="26" name="Picture 8" descr="C:\Documents and Settings\1\Local Settings\Temporary Internet Files\Content.IE5\E1WNQLU5\MC9003114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437112"/>
            <a:ext cx="1174116" cy="1055226"/>
          </a:xfrm>
          <a:prstGeom prst="rect">
            <a:avLst/>
          </a:prstGeom>
          <a:noFill/>
        </p:spPr>
      </p:pic>
      <p:pic>
        <p:nvPicPr>
          <p:cNvPr id="27" name="Picture 8" descr="C:\Documents and Settings\1\Local Settings\Temporary Internet Files\Content.IE5\E1WNQLU5\MC90031144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581128"/>
            <a:ext cx="999728" cy="898496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7020272" y="4653136"/>
            <a:ext cx="151216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V="1">
            <a:off x="7020272" y="4293096"/>
            <a:ext cx="432048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8532440" y="4293096"/>
            <a:ext cx="288032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8532440" y="5085184"/>
            <a:ext cx="288032" cy="36004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820472" y="4293096"/>
            <a:ext cx="0" cy="7920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7452320" y="4293096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8244408" y="4293096"/>
            <a:ext cx="57606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Скругленный прямоугольник 49"/>
          <p:cNvSpPr/>
          <p:nvPr/>
        </p:nvSpPr>
        <p:spPr>
          <a:xfrm>
            <a:off x="251520" y="314096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2555776" y="314096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860032" y="3284984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092280" y="321297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51520" y="573325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547664" y="602128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923928" y="573325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7020272" y="573325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58" name="Picture 2" descr="C:\Documents and Settings\1\Local Settings\Temporary Internet Files\Content.IE5\E1WNQLU5\MC900428347[1].wm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720080" cy="82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4349" y="117361"/>
            <a:ext cx="2376264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Match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1091" y="913618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Have you got a pet?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4861" y="1625642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Is there a lake in your city?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0971" y="2332985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Can your brother drive a car?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7473" y="3049135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Are you serious?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8266" y="3749100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Has you pet got a long tail?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144" y="4476202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Can your friends speak English?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5191244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Are there deep rivers in your town?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4618" y="5905927"/>
            <a:ext cx="5760640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Have parrots got wings?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56176" y="909420"/>
            <a:ext cx="268751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Yes, it has.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56176" y="1627035"/>
            <a:ext cx="2719491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Yes, I have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56177" y="2360309"/>
            <a:ext cx="2723194" cy="51077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09156D"/>
                </a:solidFill>
                <a:latin typeface="Bauhaus 93" pitchFamily="82" charset="0"/>
              </a:rPr>
              <a:t>No, there aren’t.</a:t>
            </a:r>
            <a:endParaRPr lang="ru-RU" sz="2400" b="1" i="1" dirty="0">
              <a:solidFill>
                <a:srgbClr val="09156D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56176" y="3031004"/>
            <a:ext cx="2706341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No, he can’t.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56176" y="3751084"/>
            <a:ext cx="2706341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No, I’m not.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56176" y="4493100"/>
            <a:ext cx="2686335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No, there isn’t.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56176" y="5201158"/>
            <a:ext cx="2686997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Yes, they can.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56176" y="5911324"/>
            <a:ext cx="2664296" cy="57888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9156D"/>
                </a:solidFill>
                <a:latin typeface="Bauhaus 93" pitchFamily="82" charset="0"/>
              </a:rPr>
              <a:t>Yes, they have.</a:t>
            </a:r>
            <a:endParaRPr lang="ru-RU" sz="2800" b="1" i="1" dirty="0">
              <a:solidFill>
                <a:srgbClr val="09156D"/>
              </a:solidFill>
            </a:endParaRPr>
          </a:p>
        </p:txBody>
      </p:sp>
      <p:pic>
        <p:nvPicPr>
          <p:cNvPr id="19" name="Picture 3" descr="C:\Documents and Settings\1\Local Settings\Temporary Internet Files\Content.IE5\8TU7WPE7\MC900440428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0"/>
            <a:ext cx="720080" cy="758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01015"/>
            <a:ext cx="6408712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Label the </a:t>
            </a:r>
            <a:r>
              <a:rPr lang="en-US" sz="3200" b="1" i="1" dirty="0" smtClean="0">
                <a:solidFill>
                  <a:srgbClr val="09156D"/>
                </a:solidFill>
                <a:latin typeface="Bauhaus 93" pitchFamily="82" charset="0"/>
              </a:rPr>
              <a:t>pictures (adjectives)</a:t>
            </a:r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8194" name="Picture 2" descr="C:\Documents and Settings\1\Local Settings\Temporary Internet Files\Content.IE5\ODCDYF8P\MC90043381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1512168" cy="1512168"/>
          </a:xfrm>
          <a:prstGeom prst="rect">
            <a:avLst/>
          </a:prstGeom>
          <a:noFill/>
        </p:spPr>
      </p:pic>
      <p:pic>
        <p:nvPicPr>
          <p:cNvPr id="8195" name="Picture 3" descr="C:\Documents and Settings\1\Local Settings\Temporary Internet Files\Content.IE5\E1WNQLU5\MC90043382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268760"/>
            <a:ext cx="1512168" cy="1512168"/>
          </a:xfrm>
          <a:prstGeom prst="rect">
            <a:avLst/>
          </a:prstGeom>
          <a:noFill/>
        </p:spPr>
      </p:pic>
      <p:pic>
        <p:nvPicPr>
          <p:cNvPr id="8196" name="Picture 4" descr="C:\Documents and Settings\1\Local Settings\Temporary Internet Files\Content.IE5\OPGRK3GB\MC900433817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340768"/>
            <a:ext cx="1490350" cy="1490350"/>
          </a:xfrm>
          <a:prstGeom prst="rect">
            <a:avLst/>
          </a:prstGeom>
          <a:noFill/>
        </p:spPr>
      </p:pic>
      <p:pic>
        <p:nvPicPr>
          <p:cNvPr id="8197" name="Picture 5" descr="C:\Documents and Settings\1\Local Settings\Temporary Internet Files\Content.IE5\AZYZY5YF\MC90044042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39" y="1268760"/>
            <a:ext cx="1360901" cy="1433052"/>
          </a:xfrm>
          <a:prstGeom prst="rect">
            <a:avLst/>
          </a:prstGeom>
          <a:noFill/>
        </p:spPr>
      </p:pic>
      <p:pic>
        <p:nvPicPr>
          <p:cNvPr id="8198" name="Picture 6" descr="C:\Documents and Settings\1\Local Settings\Temporary Internet Files\Content.IE5\ODCDYF8P\MC90043382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817412"/>
            <a:ext cx="1584176" cy="1584176"/>
          </a:xfrm>
          <a:prstGeom prst="rect">
            <a:avLst/>
          </a:prstGeom>
          <a:noFill/>
        </p:spPr>
      </p:pic>
      <p:pic>
        <p:nvPicPr>
          <p:cNvPr id="8199" name="Picture 7" descr="C:\Documents and Settings\1\Local Settings\Temporary Internet Files\Content.IE5\E1WNQLU5\MC900440458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3645024"/>
            <a:ext cx="1905044" cy="1799208"/>
          </a:xfrm>
          <a:prstGeom prst="rect">
            <a:avLst/>
          </a:prstGeom>
          <a:noFill/>
        </p:spPr>
      </p:pic>
      <p:pic>
        <p:nvPicPr>
          <p:cNvPr id="8201" name="Picture 9" descr="C:\Documents and Settings\1\Local Settings\Temporary Internet Files\Content.IE5\AZYZY5YF\MC900440418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3789040"/>
            <a:ext cx="1658722" cy="1827886"/>
          </a:xfrm>
          <a:prstGeom prst="rect">
            <a:avLst/>
          </a:prstGeom>
          <a:noFill/>
        </p:spPr>
      </p:pic>
      <p:pic>
        <p:nvPicPr>
          <p:cNvPr id="8202" name="Picture 10" descr="C:\Documents and Settings\1\Local Settings\Temporary Internet Files\Content.IE5\ODCDYF8P\MC900440416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3645024"/>
            <a:ext cx="2024907" cy="1487041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251520" y="285293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11760" y="285293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285293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732240" y="285293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537321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11760" y="5589240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644008" y="5661248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32240" y="5373216"/>
            <a:ext cx="1584176" cy="646986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endParaRPr lang="ru-RU" sz="3200" b="1" i="1" dirty="0">
              <a:solidFill>
                <a:srgbClr val="09156D"/>
              </a:solidFill>
            </a:endParaRPr>
          </a:p>
        </p:txBody>
      </p:sp>
      <p:pic>
        <p:nvPicPr>
          <p:cNvPr id="8203" name="Picture 11" descr="C:\Documents and Settings\1\Local Settings\Temporary Internet Files\Content.IE5\E1WNQLU5\MC900440432[1].wm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28384" y="332656"/>
            <a:ext cx="914399" cy="862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599</Words>
  <Application>Microsoft Office PowerPoint</Application>
  <PresentationFormat>Экран (4:3)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44</cp:revision>
  <dcterms:modified xsi:type="dcterms:W3CDTF">2013-03-14T08:27:03Z</dcterms:modified>
</cp:coreProperties>
</file>