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3" r:id="rId10"/>
    <p:sldId id="274" r:id="rId11"/>
    <p:sldId id="264" r:id="rId12"/>
    <p:sldId id="265" r:id="rId13"/>
    <p:sldId id="266" r:id="rId14"/>
    <p:sldId id="267" r:id="rId15"/>
    <p:sldId id="268" r:id="rId16"/>
    <p:sldId id="270" r:id="rId17"/>
    <p:sldId id="26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66FFFF"/>
    <a:srgbClr val="FF6600"/>
    <a:srgbClr val="FF9900"/>
    <a:srgbClr val="990033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1243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6031A-D8DD-4897-9176-0D518974397D}" type="datetimeFigureOut">
              <a:rPr lang="ru-RU" smtClean="0"/>
              <a:pPr/>
              <a:t>24.10.2015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F9B5C-3BFF-4F9D-9290-C3D033992AC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4116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6031A-D8DD-4897-9176-0D518974397D}" type="datetimeFigureOut">
              <a:rPr lang="ru-RU" smtClean="0"/>
              <a:pPr/>
              <a:t>24.10.2015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F9B5C-3BFF-4F9D-9290-C3D033992AC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7688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6031A-D8DD-4897-9176-0D518974397D}" type="datetimeFigureOut">
              <a:rPr lang="ru-RU" smtClean="0"/>
              <a:pPr/>
              <a:t>24.10.2015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F9B5C-3BFF-4F9D-9290-C3D033992AC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9352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6031A-D8DD-4897-9176-0D518974397D}" type="datetimeFigureOut">
              <a:rPr lang="ru-RU" smtClean="0"/>
              <a:pPr/>
              <a:t>24.10.2015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F9B5C-3BFF-4F9D-9290-C3D033992AC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2358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6031A-D8DD-4897-9176-0D518974397D}" type="datetimeFigureOut">
              <a:rPr lang="ru-RU" smtClean="0"/>
              <a:pPr/>
              <a:t>24.10.2015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F9B5C-3BFF-4F9D-9290-C3D033992AC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1812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6031A-D8DD-4897-9176-0D518974397D}" type="datetimeFigureOut">
              <a:rPr lang="ru-RU" smtClean="0"/>
              <a:pPr/>
              <a:t>24.10.2015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F9B5C-3BFF-4F9D-9290-C3D033992AC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0581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6031A-D8DD-4897-9176-0D518974397D}" type="datetimeFigureOut">
              <a:rPr lang="ru-RU" smtClean="0"/>
              <a:pPr/>
              <a:t>24.10.2015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F9B5C-3BFF-4F9D-9290-C3D033992AC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6606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6031A-D8DD-4897-9176-0D518974397D}" type="datetimeFigureOut">
              <a:rPr lang="ru-RU" smtClean="0"/>
              <a:pPr/>
              <a:t>24.10.2015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F9B5C-3BFF-4F9D-9290-C3D033992AC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0417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6031A-D8DD-4897-9176-0D518974397D}" type="datetimeFigureOut">
              <a:rPr lang="ru-RU" smtClean="0"/>
              <a:pPr/>
              <a:t>24.10.2015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F9B5C-3BFF-4F9D-9290-C3D033992AC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5861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6031A-D8DD-4897-9176-0D518974397D}" type="datetimeFigureOut">
              <a:rPr lang="ru-RU" smtClean="0"/>
              <a:pPr/>
              <a:t>24.10.2015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F9B5C-3BFF-4F9D-9290-C3D033992AC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8065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6031A-D8DD-4897-9176-0D518974397D}" type="datetimeFigureOut">
              <a:rPr lang="ru-RU" smtClean="0"/>
              <a:pPr/>
              <a:t>24.10.2015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F9B5C-3BFF-4F9D-9290-C3D033992AC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8836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6031A-D8DD-4897-9176-0D518974397D}" type="datetimeFigureOut">
              <a:rPr lang="ru-RU" smtClean="0"/>
              <a:pPr/>
              <a:t>24.10.2015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F9B5C-3BFF-4F9D-9290-C3D033992AC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6036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audio" Target="../media/audio2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audio" Target="../media/audio2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audio" Target="../media/audio2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audio" Target="../media/audio2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audio" Target="../media/audio2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audio" Target="../media/audio2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audio" Target="../media/audio2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audio" Target="../media/audio3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audio" Target="../media/audio3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audio" Target="../media/audio3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audio" Target="../media/audio3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audio" Target="../media/audio3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audio" Target="../media/audio3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audio" Target="../media/audio3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audio" Target="../media/audio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stat16.privet.ru/lr/0b0e082ccb69f251f861be2bf7e36acd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8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10113" y="588467"/>
            <a:ext cx="7564862" cy="1470025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Интерактивный </a:t>
            </a: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тест: </a:t>
            </a: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b="1" i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«Отгадай нотку» </a:t>
            </a: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b="1" i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824" y="5587008"/>
            <a:ext cx="5409440" cy="1270992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i="1" dirty="0">
                <a:solidFill>
                  <a:schemeClr val="accent4">
                    <a:lumMod val="50000"/>
                  </a:schemeClr>
                </a:solidFill>
              </a:rPr>
              <a:t>Выполнила: </a:t>
            </a:r>
          </a:p>
          <a:p>
            <a:pPr algn="r">
              <a:spcBef>
                <a:spcPts val="0"/>
              </a:spcBef>
            </a:pPr>
            <a:r>
              <a:rPr lang="ru-RU" b="1" i="1" dirty="0">
                <a:solidFill>
                  <a:schemeClr val="accent4">
                    <a:lumMod val="50000"/>
                  </a:schemeClr>
                </a:solidFill>
              </a:rPr>
              <a:t>Полибина Марина Владимировна</a:t>
            </a:r>
          </a:p>
          <a:p>
            <a:pPr algn="r">
              <a:spcBef>
                <a:spcPts val="0"/>
              </a:spcBef>
            </a:pPr>
            <a:r>
              <a:rPr lang="ru-RU" b="1" i="1" dirty="0">
                <a:solidFill>
                  <a:schemeClr val="accent4">
                    <a:lumMod val="50000"/>
                  </a:schemeClr>
                </a:solidFill>
              </a:rPr>
              <a:t>преподаватель МОУ ДОД «ДМШ№2»</a:t>
            </a:r>
          </a:p>
          <a:p>
            <a:pPr algn="r">
              <a:spcBef>
                <a:spcPts val="0"/>
              </a:spcBef>
            </a:pPr>
            <a:r>
              <a:rPr lang="ru-RU" b="1" i="1" dirty="0">
                <a:solidFill>
                  <a:schemeClr val="accent4">
                    <a:lumMod val="50000"/>
                  </a:schemeClr>
                </a:solidFill>
              </a:rPr>
              <a:t>Республика Мордовия, г. Саранск</a:t>
            </a:r>
          </a:p>
          <a:p>
            <a:pPr algn="l"/>
            <a:endParaRPr lang="ru-RU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316417" y="5949280"/>
            <a:ext cx="826626" cy="908720"/>
          </a:xfrm>
          <a:prstGeom prst="actionButtonForwardNex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632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o6oi.ru/main.php/78421-2/044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3207" y="0"/>
            <a:ext cx="9144000" cy="685924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107504" y="116632"/>
            <a:ext cx="8928992" cy="148478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</a:rPr>
              <a:t>КАКАЯ НОТА НАХОДИТСЯ ПОД ПЕРВОЙ ЛИНЕЕЧКОЙ?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4" name="24-конечная звезда 3"/>
          <p:cNvSpPr/>
          <p:nvPr/>
        </p:nvSpPr>
        <p:spPr>
          <a:xfrm>
            <a:off x="4154729" y="3827697"/>
            <a:ext cx="1440159" cy="1202432"/>
          </a:xfrm>
          <a:prstGeom prst="star24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РЕ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5" name="24-конечная звезда 4"/>
          <p:cNvSpPr/>
          <p:nvPr/>
        </p:nvSpPr>
        <p:spPr>
          <a:xfrm>
            <a:off x="1547663" y="2003926"/>
            <a:ext cx="1440159" cy="1202432"/>
          </a:xfrm>
          <a:prstGeom prst="star24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ФА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6" name="24-конечная звезда 5"/>
          <p:cNvSpPr/>
          <p:nvPr/>
        </p:nvSpPr>
        <p:spPr>
          <a:xfrm>
            <a:off x="2771800" y="5337404"/>
            <a:ext cx="1440159" cy="1202432"/>
          </a:xfrm>
          <a:prstGeom prst="star24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СИ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7" name="24-конечная звезда 6"/>
          <p:cNvSpPr/>
          <p:nvPr/>
        </p:nvSpPr>
        <p:spPr>
          <a:xfrm>
            <a:off x="2046218" y="3793733"/>
            <a:ext cx="1440159" cy="1202432"/>
          </a:xfrm>
          <a:prstGeom prst="star24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СОЛЬ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8" name="24-конечная звезда 7"/>
          <p:cNvSpPr/>
          <p:nvPr/>
        </p:nvSpPr>
        <p:spPr>
          <a:xfrm>
            <a:off x="349254" y="4996165"/>
            <a:ext cx="1440159" cy="1202432"/>
          </a:xfrm>
          <a:prstGeom prst="star24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МИ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9" name="24-конечная звезда 8"/>
          <p:cNvSpPr/>
          <p:nvPr/>
        </p:nvSpPr>
        <p:spPr>
          <a:xfrm>
            <a:off x="229325" y="3191490"/>
            <a:ext cx="1440159" cy="1202432"/>
          </a:xfrm>
          <a:prstGeom prst="star24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ДО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10" name="24-конечная звезда 9"/>
          <p:cNvSpPr/>
          <p:nvPr/>
        </p:nvSpPr>
        <p:spPr>
          <a:xfrm>
            <a:off x="3347864" y="2227190"/>
            <a:ext cx="1440159" cy="1202432"/>
          </a:xfrm>
          <a:prstGeom prst="star24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ЛЯ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16417" y="5949280"/>
            <a:ext cx="826626" cy="908720"/>
          </a:xfrm>
          <a:prstGeom prst="actionButtonForwardNex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567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greenmama.ru/dn_images/02/11/32/09/1231582961d04db2ffd5237062c9984e3a87726d82_full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-30124"/>
            <a:ext cx="9143999" cy="688812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107504" y="116632"/>
            <a:ext cx="8928992" cy="148478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</a:rPr>
              <a:t>КАКИЕ НОТЫ ПИШУТСЯ НА ЛИНЕЕЧКЕ?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10" name="24-конечная звезда 9"/>
          <p:cNvSpPr/>
          <p:nvPr/>
        </p:nvSpPr>
        <p:spPr>
          <a:xfrm>
            <a:off x="3275856" y="5290625"/>
            <a:ext cx="1440159" cy="1202432"/>
          </a:xfrm>
          <a:prstGeom prst="star24">
            <a:avLst/>
          </a:prstGeom>
          <a:solidFill>
            <a:srgbClr val="FFCC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СОЛЬ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12" name="24-конечная звезда 11"/>
          <p:cNvSpPr/>
          <p:nvPr/>
        </p:nvSpPr>
        <p:spPr>
          <a:xfrm>
            <a:off x="539552" y="5245900"/>
            <a:ext cx="1440159" cy="1202432"/>
          </a:xfrm>
          <a:prstGeom prst="star24">
            <a:avLst/>
          </a:prstGeom>
          <a:solidFill>
            <a:srgbClr val="FFCC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РЕ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13" name="24-конечная звезда 12"/>
          <p:cNvSpPr/>
          <p:nvPr/>
        </p:nvSpPr>
        <p:spPr>
          <a:xfrm>
            <a:off x="2091759" y="3998879"/>
            <a:ext cx="1440159" cy="1202432"/>
          </a:xfrm>
          <a:prstGeom prst="star24">
            <a:avLst/>
          </a:prstGeom>
          <a:solidFill>
            <a:srgbClr val="FFCC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ФА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14" name="24-конечная звезда 13"/>
          <p:cNvSpPr/>
          <p:nvPr/>
        </p:nvSpPr>
        <p:spPr>
          <a:xfrm>
            <a:off x="3844527" y="3191272"/>
            <a:ext cx="1440159" cy="1202432"/>
          </a:xfrm>
          <a:prstGeom prst="star24">
            <a:avLst/>
          </a:prstGeom>
          <a:solidFill>
            <a:srgbClr val="FFCC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ЛЯ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15" name="24-конечная звезда 14"/>
          <p:cNvSpPr/>
          <p:nvPr/>
        </p:nvSpPr>
        <p:spPr>
          <a:xfrm>
            <a:off x="136350" y="2996952"/>
            <a:ext cx="1440159" cy="1202432"/>
          </a:xfrm>
          <a:prstGeom prst="star24">
            <a:avLst/>
          </a:prstGeom>
          <a:solidFill>
            <a:srgbClr val="FFCC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СИ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16" name="24-конечная звезда 15"/>
          <p:cNvSpPr/>
          <p:nvPr/>
        </p:nvSpPr>
        <p:spPr>
          <a:xfrm>
            <a:off x="1979711" y="2141701"/>
            <a:ext cx="1440159" cy="1202432"/>
          </a:xfrm>
          <a:prstGeom prst="star24">
            <a:avLst/>
          </a:prstGeom>
          <a:solidFill>
            <a:srgbClr val="FFCC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МИ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16417" y="5949280"/>
            <a:ext cx="826626" cy="908720"/>
          </a:xfrm>
          <a:prstGeom prst="actionButtonForwardNex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880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o6oi.ru/main.php/78446-2/049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107504" y="116632"/>
            <a:ext cx="8928992" cy="148478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</a:rPr>
              <a:t>КАКИЕ НОТЫ ПИШУТСЯ МЕЖДУ ЛИНЕЕЧЕК?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4" name="24-конечная звезда 3"/>
          <p:cNvSpPr/>
          <p:nvPr/>
        </p:nvSpPr>
        <p:spPr>
          <a:xfrm>
            <a:off x="475120" y="3257879"/>
            <a:ext cx="1440159" cy="1202432"/>
          </a:xfrm>
          <a:prstGeom prst="star24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990033"/>
                </a:solidFill>
              </a:rPr>
              <a:t>М</a:t>
            </a:r>
            <a:r>
              <a:rPr lang="ru-RU" b="1" dirty="0" smtClean="0">
                <a:solidFill>
                  <a:srgbClr val="990033"/>
                </a:solidFill>
              </a:rPr>
              <a:t>И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5" name="24-конечная звезда 4"/>
          <p:cNvSpPr/>
          <p:nvPr/>
        </p:nvSpPr>
        <p:spPr>
          <a:xfrm>
            <a:off x="2312515" y="3861083"/>
            <a:ext cx="1440159" cy="1202432"/>
          </a:xfrm>
          <a:prstGeom prst="star24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ФА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6" name="24-конечная звезда 5"/>
          <p:cNvSpPr/>
          <p:nvPr/>
        </p:nvSpPr>
        <p:spPr>
          <a:xfrm>
            <a:off x="3032594" y="5373216"/>
            <a:ext cx="1440159" cy="1202432"/>
          </a:xfrm>
          <a:prstGeom prst="star24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ЛЯ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7" name="24-конечная звезда 6"/>
          <p:cNvSpPr/>
          <p:nvPr/>
        </p:nvSpPr>
        <p:spPr>
          <a:xfrm>
            <a:off x="515196" y="5140457"/>
            <a:ext cx="1440159" cy="1202432"/>
          </a:xfrm>
          <a:prstGeom prst="star24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ДО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8" name="24-конечная звезда 7"/>
          <p:cNvSpPr/>
          <p:nvPr/>
        </p:nvSpPr>
        <p:spPr>
          <a:xfrm>
            <a:off x="4139952" y="3150100"/>
            <a:ext cx="1440159" cy="1202432"/>
          </a:xfrm>
          <a:prstGeom prst="star24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СОЛЬ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10" name="24-конечная звезда 9"/>
          <p:cNvSpPr/>
          <p:nvPr/>
        </p:nvSpPr>
        <p:spPr>
          <a:xfrm>
            <a:off x="2312514" y="1980278"/>
            <a:ext cx="1440159" cy="1202432"/>
          </a:xfrm>
          <a:prstGeom prst="star24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СИ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16417" y="5949280"/>
            <a:ext cx="826626" cy="908720"/>
          </a:xfrm>
          <a:prstGeom prst="actionButtonForwardNex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691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o6oi.ru/main.php/78466-2/053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107504" y="116632"/>
            <a:ext cx="8928992" cy="148478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</a:rPr>
              <a:t>КАКИЕ НОТЫ ВЫШЕ «</a:t>
            </a:r>
            <a:r>
              <a:rPr lang="ru-RU" sz="54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</a:t>
            </a:r>
            <a:r>
              <a:rPr lang="ru-RU" sz="5400" b="1" dirty="0" smtClean="0">
                <a:solidFill>
                  <a:srgbClr val="7030A0"/>
                </a:solidFill>
              </a:rPr>
              <a:t>»?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7" name="24-конечная звезда 6"/>
          <p:cNvSpPr/>
          <p:nvPr/>
        </p:nvSpPr>
        <p:spPr>
          <a:xfrm>
            <a:off x="3853586" y="3573016"/>
            <a:ext cx="1440159" cy="1202432"/>
          </a:xfrm>
          <a:prstGeom prst="star24">
            <a:avLst/>
          </a:prstGeom>
          <a:solidFill>
            <a:srgbClr val="FF66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СОЛЬ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8" name="24-конечная звезда 7"/>
          <p:cNvSpPr/>
          <p:nvPr/>
        </p:nvSpPr>
        <p:spPr>
          <a:xfrm>
            <a:off x="2413426" y="1972678"/>
            <a:ext cx="1440159" cy="1202432"/>
          </a:xfrm>
          <a:prstGeom prst="star24">
            <a:avLst/>
          </a:prstGeom>
          <a:solidFill>
            <a:srgbClr val="FF66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ДО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9" name="24-конечная звезда 8"/>
          <p:cNvSpPr/>
          <p:nvPr/>
        </p:nvSpPr>
        <p:spPr>
          <a:xfrm>
            <a:off x="2767423" y="5091195"/>
            <a:ext cx="1440159" cy="1202432"/>
          </a:xfrm>
          <a:prstGeom prst="star24">
            <a:avLst/>
          </a:prstGeom>
          <a:solidFill>
            <a:srgbClr val="FF66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ФА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10" name="24-конечная звезда 9"/>
          <p:cNvSpPr/>
          <p:nvPr/>
        </p:nvSpPr>
        <p:spPr>
          <a:xfrm>
            <a:off x="1835696" y="3721050"/>
            <a:ext cx="1440159" cy="1202432"/>
          </a:xfrm>
          <a:prstGeom prst="star24">
            <a:avLst/>
          </a:prstGeom>
          <a:solidFill>
            <a:srgbClr val="FF66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РЕ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11" name="24-конечная звезда 10"/>
          <p:cNvSpPr/>
          <p:nvPr/>
        </p:nvSpPr>
        <p:spPr>
          <a:xfrm>
            <a:off x="95060" y="2673864"/>
            <a:ext cx="1440159" cy="1202432"/>
          </a:xfrm>
          <a:prstGeom prst="star24">
            <a:avLst/>
          </a:prstGeom>
          <a:solidFill>
            <a:srgbClr val="FF66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ЛЯ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12" name="24-конечная звезда 11"/>
          <p:cNvSpPr/>
          <p:nvPr/>
        </p:nvSpPr>
        <p:spPr>
          <a:xfrm>
            <a:off x="163415" y="5003304"/>
            <a:ext cx="1440159" cy="1202432"/>
          </a:xfrm>
          <a:prstGeom prst="star24">
            <a:avLst/>
          </a:prstGeom>
          <a:solidFill>
            <a:srgbClr val="FF66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990033"/>
                </a:solidFill>
              </a:rPr>
              <a:t>С</a:t>
            </a:r>
            <a:r>
              <a:rPr lang="ru-RU" b="1" dirty="0" smtClean="0">
                <a:solidFill>
                  <a:srgbClr val="990033"/>
                </a:solidFill>
              </a:rPr>
              <a:t>И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316417" y="5949280"/>
            <a:ext cx="826626" cy="908720"/>
          </a:xfrm>
          <a:prstGeom prst="actionButtonForwardNex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729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o6oi.ru/main.php/78421-2/044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24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107504" y="116632"/>
            <a:ext cx="8928992" cy="148478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</a:rPr>
              <a:t>КАКИЕ НОТЫ ВЫШЕ «</a:t>
            </a:r>
            <a:r>
              <a:rPr lang="ru-RU" sz="54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ЛЯ</a:t>
            </a:r>
            <a:r>
              <a:rPr lang="ru-RU" sz="5400" b="1" dirty="0" smtClean="0">
                <a:solidFill>
                  <a:srgbClr val="7030A0"/>
                </a:solidFill>
              </a:rPr>
              <a:t>»?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4" name="24-конечная звезда 3"/>
          <p:cNvSpPr/>
          <p:nvPr/>
        </p:nvSpPr>
        <p:spPr>
          <a:xfrm>
            <a:off x="3635896" y="3573016"/>
            <a:ext cx="1440159" cy="1202432"/>
          </a:xfrm>
          <a:prstGeom prst="star24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РЕ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5" name="24-конечная звезда 4"/>
          <p:cNvSpPr/>
          <p:nvPr/>
        </p:nvSpPr>
        <p:spPr>
          <a:xfrm>
            <a:off x="2423201" y="2227190"/>
            <a:ext cx="1440159" cy="1202432"/>
          </a:xfrm>
          <a:prstGeom prst="star24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ФА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6" name="24-конечная звезда 5"/>
          <p:cNvSpPr/>
          <p:nvPr/>
        </p:nvSpPr>
        <p:spPr>
          <a:xfrm>
            <a:off x="2771800" y="5301208"/>
            <a:ext cx="1440159" cy="1202432"/>
          </a:xfrm>
          <a:prstGeom prst="star24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СИ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7" name="24-конечная звезда 6"/>
          <p:cNvSpPr/>
          <p:nvPr/>
        </p:nvSpPr>
        <p:spPr>
          <a:xfrm>
            <a:off x="1712645" y="3793733"/>
            <a:ext cx="1440159" cy="1202432"/>
          </a:xfrm>
          <a:prstGeom prst="star24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СОЛЬ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8" name="24-конечная звезда 7"/>
          <p:cNvSpPr/>
          <p:nvPr/>
        </p:nvSpPr>
        <p:spPr>
          <a:xfrm>
            <a:off x="349254" y="4996165"/>
            <a:ext cx="1440159" cy="1202432"/>
          </a:xfrm>
          <a:prstGeom prst="star24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МИ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9" name="24-конечная звезда 8"/>
          <p:cNvSpPr/>
          <p:nvPr/>
        </p:nvSpPr>
        <p:spPr>
          <a:xfrm>
            <a:off x="251523" y="2591301"/>
            <a:ext cx="1440159" cy="1202432"/>
          </a:xfrm>
          <a:prstGeom prst="star24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ДО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316417" y="5949280"/>
            <a:ext cx="826626" cy="908720"/>
          </a:xfrm>
          <a:prstGeom prst="actionButtonForwardNex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441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tomportal.ru/uploads/posts/2011-02/thumbs/1298365888_cha02_losyash_1600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107504" y="116632"/>
            <a:ext cx="8928992" cy="148478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</a:rPr>
              <a:t>КАКИЕ НОТЫ НИЖЕ «</a:t>
            </a:r>
            <a:r>
              <a:rPr lang="ru-RU" sz="54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СОЛЬ</a:t>
            </a:r>
            <a:r>
              <a:rPr lang="ru-RU" sz="5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r>
              <a:rPr lang="ru-RU" sz="5400" b="1" dirty="0" smtClean="0">
                <a:solidFill>
                  <a:srgbClr val="7030A0"/>
                </a:solidFill>
              </a:rPr>
              <a:t>?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4" name="24-конечная звезда 3"/>
          <p:cNvSpPr/>
          <p:nvPr/>
        </p:nvSpPr>
        <p:spPr>
          <a:xfrm>
            <a:off x="3844527" y="3191272"/>
            <a:ext cx="1440159" cy="1202432"/>
          </a:xfrm>
          <a:prstGeom prst="star24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МИ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5" name="24-конечная звезда 4"/>
          <p:cNvSpPr/>
          <p:nvPr/>
        </p:nvSpPr>
        <p:spPr>
          <a:xfrm>
            <a:off x="3124447" y="5167528"/>
            <a:ext cx="1440159" cy="1202432"/>
          </a:xfrm>
          <a:prstGeom prst="star24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ФА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6" name="24-конечная звезда 5"/>
          <p:cNvSpPr/>
          <p:nvPr/>
        </p:nvSpPr>
        <p:spPr>
          <a:xfrm>
            <a:off x="391457" y="5101527"/>
            <a:ext cx="1440159" cy="1202432"/>
          </a:xfrm>
          <a:prstGeom prst="star24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РЕ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7" name="24-конечная звезда 6"/>
          <p:cNvSpPr/>
          <p:nvPr/>
        </p:nvSpPr>
        <p:spPr>
          <a:xfrm>
            <a:off x="2435596" y="1988840"/>
            <a:ext cx="1440159" cy="1202432"/>
          </a:xfrm>
          <a:prstGeom prst="star24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ДО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8" name="24-конечная звезда 7"/>
          <p:cNvSpPr/>
          <p:nvPr/>
        </p:nvSpPr>
        <p:spPr>
          <a:xfrm>
            <a:off x="1914672" y="3809608"/>
            <a:ext cx="1440159" cy="1202432"/>
          </a:xfrm>
          <a:prstGeom prst="star24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СИ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9" name="24-конечная звезда 8"/>
          <p:cNvSpPr/>
          <p:nvPr/>
        </p:nvSpPr>
        <p:spPr>
          <a:xfrm>
            <a:off x="251520" y="2953540"/>
            <a:ext cx="1440159" cy="1202432"/>
          </a:xfrm>
          <a:prstGeom prst="star24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ЛЯ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316417" y="5949280"/>
            <a:ext cx="826626" cy="908720"/>
          </a:xfrm>
          <a:prstGeom prst="actionButtonForwardNex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92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o6oi.ru/main.php/78446-2/049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107504" y="116632"/>
            <a:ext cx="8928992" cy="148478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</a:rPr>
              <a:t>КАКИЕ НОТЫ НИЖЕ «</a:t>
            </a:r>
            <a:r>
              <a:rPr lang="ru-RU" sz="54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</a:t>
            </a:r>
            <a:r>
              <a:rPr lang="ru-RU" sz="5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r>
              <a:rPr lang="ru-RU" sz="5400" b="1" dirty="0" smtClean="0">
                <a:solidFill>
                  <a:srgbClr val="7030A0"/>
                </a:solidFill>
              </a:rPr>
              <a:t>?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4" name="24-конечная звезда 3"/>
          <p:cNvSpPr/>
          <p:nvPr/>
        </p:nvSpPr>
        <p:spPr>
          <a:xfrm>
            <a:off x="3851920" y="3429000"/>
            <a:ext cx="1440159" cy="1202432"/>
          </a:xfrm>
          <a:prstGeom prst="star24">
            <a:avLst/>
          </a:prstGeom>
          <a:solidFill>
            <a:srgbClr val="66FFFF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ДО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5" name="24-конечная звезда 4"/>
          <p:cNvSpPr/>
          <p:nvPr/>
        </p:nvSpPr>
        <p:spPr>
          <a:xfrm>
            <a:off x="2411761" y="2067958"/>
            <a:ext cx="1440159" cy="1202432"/>
          </a:xfrm>
          <a:prstGeom prst="star24">
            <a:avLst/>
          </a:prstGeom>
          <a:solidFill>
            <a:srgbClr val="66FFFF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ЛЯ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6" name="24-конечная звезда 5"/>
          <p:cNvSpPr/>
          <p:nvPr/>
        </p:nvSpPr>
        <p:spPr>
          <a:xfrm>
            <a:off x="2987824" y="5301208"/>
            <a:ext cx="1440159" cy="1202432"/>
          </a:xfrm>
          <a:prstGeom prst="star24">
            <a:avLst/>
          </a:prstGeom>
          <a:solidFill>
            <a:srgbClr val="66FFFF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СИ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7" name="24-конечная звезда 6"/>
          <p:cNvSpPr/>
          <p:nvPr/>
        </p:nvSpPr>
        <p:spPr>
          <a:xfrm>
            <a:off x="1891940" y="3882752"/>
            <a:ext cx="1440159" cy="1202432"/>
          </a:xfrm>
          <a:prstGeom prst="star24">
            <a:avLst/>
          </a:prstGeom>
          <a:solidFill>
            <a:srgbClr val="66FFFF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РЕ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8" name="24-конечная звезда 7"/>
          <p:cNvSpPr/>
          <p:nvPr/>
        </p:nvSpPr>
        <p:spPr>
          <a:xfrm>
            <a:off x="135279" y="2669174"/>
            <a:ext cx="1440159" cy="1202432"/>
          </a:xfrm>
          <a:prstGeom prst="star24">
            <a:avLst/>
          </a:prstGeom>
          <a:solidFill>
            <a:srgbClr val="66FFFF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СОЛЬ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9" name="24-конечная звезда 8"/>
          <p:cNvSpPr/>
          <p:nvPr/>
        </p:nvSpPr>
        <p:spPr>
          <a:xfrm>
            <a:off x="418389" y="5085184"/>
            <a:ext cx="1440159" cy="1202432"/>
          </a:xfrm>
          <a:prstGeom prst="star24">
            <a:avLst/>
          </a:prstGeom>
          <a:solidFill>
            <a:srgbClr val="66FFFF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МИ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316417" y="5949280"/>
            <a:ext cx="826626" cy="908720"/>
          </a:xfrm>
          <a:prstGeom prst="actionButtonForwardNex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252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12.nnm.ru/d/0/b/7/e/58de5d398e6ce60ba7dc805f7ab_prev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827584" y="620688"/>
            <a:ext cx="467839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ПОМОГИ </a:t>
            </a:r>
          </a:p>
          <a:p>
            <a:pPr algn="ctr"/>
            <a:r>
              <a:rPr lang="ru-RU" sz="48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СМЕШАРИКАМ </a:t>
            </a:r>
          </a:p>
          <a:p>
            <a:pPr algn="ctr"/>
            <a:r>
              <a:rPr lang="ru-RU" sz="48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ВЫУЧИТЬ НОТЫ!</a:t>
            </a:r>
            <a:endParaRPr lang="ru-RU" sz="4800" b="1" i="1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04053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tat11.privet.ru/lr/0820e3f63487c29fa34f16ded7a130c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753" y="116632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Скругленный прямоугольник 18"/>
          <p:cNvSpPr/>
          <p:nvPr/>
        </p:nvSpPr>
        <p:spPr>
          <a:xfrm>
            <a:off x="107504" y="116632"/>
            <a:ext cx="8928992" cy="148478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</a:rPr>
              <a:t>КАК НАЗЫВАЕТСЯ НОТА?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62893" y="2141170"/>
            <a:ext cx="1800200" cy="914400"/>
          </a:xfrm>
          <a:prstGeom prst="roundRect">
            <a:avLst/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rgbClr val="C00000"/>
                </a:solidFill>
              </a:rPr>
              <a:t>ЛЯ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62895" y="5177959"/>
            <a:ext cx="1800199" cy="914400"/>
          </a:xfrm>
          <a:prstGeom prst="roundRect">
            <a:avLst/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rgbClr val="C00000"/>
                </a:solidFill>
              </a:rPr>
              <a:t>МИ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562894" y="3657955"/>
            <a:ext cx="1800199" cy="914400"/>
          </a:xfrm>
          <a:prstGeom prst="roundRect">
            <a:avLst/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i="1" dirty="0" smtClean="0">
                <a:solidFill>
                  <a:srgbClr val="C00000"/>
                </a:solidFill>
              </a:rPr>
              <a:t>ДО</a:t>
            </a:r>
            <a:endParaRPr lang="ru-RU" sz="6000" b="1" i="1" dirty="0">
              <a:solidFill>
                <a:srgbClr val="C00000"/>
              </a:solidFill>
            </a:endParaRPr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3034" y="2137951"/>
            <a:ext cx="2721868" cy="3040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316417" y="6065912"/>
            <a:ext cx="826626" cy="908720"/>
          </a:xfrm>
          <a:prstGeom prst="actionButtonForwardNex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936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8000"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www.alladolls.ru/gallery2/d/124883-7/0_36dc_7b0a36c1_XL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904"/>
            <a:ext cx="903649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107504" y="116632"/>
            <a:ext cx="8928992" cy="148478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</a:rPr>
              <a:t>УГАДАЙ НАЗЫВАНИЕ НОТЫ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7739" y="2077242"/>
            <a:ext cx="1800200" cy="914400"/>
          </a:xfrm>
          <a:prstGeom prst="roundRect">
            <a:avLst/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rgbClr val="C00000"/>
                </a:solidFill>
              </a:rPr>
              <a:t>ДО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53830" y="3657954"/>
            <a:ext cx="1764109" cy="914400"/>
          </a:xfrm>
          <a:prstGeom prst="roundRect">
            <a:avLst/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rgbClr val="C00000"/>
                </a:solidFill>
              </a:rPr>
              <a:t>ФА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53830" y="5227490"/>
            <a:ext cx="1800200" cy="914400"/>
          </a:xfrm>
          <a:prstGeom prst="roundRect">
            <a:avLst/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rgbClr val="C00000"/>
                </a:solidFill>
              </a:rPr>
              <a:t>СИ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pic>
        <p:nvPicPr>
          <p:cNvPr id="12" name="Рисунок 1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162" y="2077242"/>
            <a:ext cx="2592287" cy="316142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16417" y="6016184"/>
            <a:ext cx="826626" cy="908720"/>
          </a:xfrm>
          <a:prstGeom prst="actionButtonForwardNex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971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4000"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43.radikal.ru/i102/0901/1d/28a8feab7f76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3025" y="0"/>
            <a:ext cx="92170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0" y="116632"/>
            <a:ext cx="9036496" cy="148478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</a:rPr>
              <a:t> КАКОЕ ИМЯ У НОТЫ?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3528" y="2134474"/>
            <a:ext cx="1800200" cy="914400"/>
          </a:xfrm>
          <a:prstGeom prst="roundRect">
            <a:avLst/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rgbClr val="C00000"/>
                </a:solidFill>
              </a:rPr>
              <a:t>РЕ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3528" y="3789040"/>
            <a:ext cx="1800200" cy="914400"/>
          </a:xfrm>
          <a:prstGeom prst="roundRect">
            <a:avLst/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rgbClr val="C00000"/>
                </a:solidFill>
              </a:rPr>
              <a:t>ФА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3528" y="5310927"/>
            <a:ext cx="1800200" cy="914400"/>
          </a:xfrm>
          <a:prstGeom prst="roundRect">
            <a:avLst/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rgbClr val="C00000"/>
                </a:solidFill>
              </a:rPr>
              <a:t>ЛЯ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9876" y="2064921"/>
            <a:ext cx="2657475" cy="325755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316417" y="5949280"/>
            <a:ext cx="826626" cy="908720"/>
          </a:xfrm>
          <a:prstGeom prst="actionButtonForwardNex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653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025.radikal.ru/0712/96/0ebaf3ca7e5f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107504" y="116632"/>
            <a:ext cx="8928992" cy="148478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</a:rPr>
              <a:t> ЭТУ НОТУ ЗОВУТ…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62895" y="2134474"/>
            <a:ext cx="1800200" cy="914400"/>
          </a:xfrm>
          <a:prstGeom prst="roundRect">
            <a:avLst/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rgbClr val="C00000"/>
                </a:solidFill>
              </a:rPr>
              <a:t>ЛЯ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7544" y="3657955"/>
            <a:ext cx="1895551" cy="914400"/>
          </a:xfrm>
          <a:prstGeom prst="roundRect">
            <a:avLst/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rgbClr val="C00000"/>
                </a:solidFill>
              </a:rPr>
              <a:t>СОЛЬ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7544" y="5270735"/>
            <a:ext cx="1800200" cy="914400"/>
          </a:xfrm>
          <a:prstGeom prst="roundRect">
            <a:avLst/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rgbClr val="C00000"/>
                </a:solidFill>
              </a:rPr>
              <a:t>МИ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0137" y="1994135"/>
            <a:ext cx="2857500" cy="32766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316417" y="5949280"/>
            <a:ext cx="826626" cy="908720"/>
          </a:xfrm>
          <a:prstGeom prst="actionButtonForwardNex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354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11.radikal.ru/i184/1001/b0/cf4cbf1cbb81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107504" y="116632"/>
            <a:ext cx="8928992" cy="148478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</a:rPr>
              <a:t>НАЗОВИ НОТУ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5536" y="2276872"/>
            <a:ext cx="1800200" cy="914400"/>
          </a:xfrm>
          <a:prstGeom prst="roundRect">
            <a:avLst/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rgbClr val="C00000"/>
                </a:solidFill>
              </a:rPr>
              <a:t>ФА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07194" y="3858781"/>
            <a:ext cx="1800200" cy="914400"/>
          </a:xfrm>
          <a:prstGeom prst="roundRect">
            <a:avLst/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rgbClr val="C00000"/>
                </a:solidFill>
              </a:rPr>
              <a:t>СИ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5334874"/>
            <a:ext cx="1800200" cy="914400"/>
          </a:xfrm>
          <a:prstGeom prst="roundRect">
            <a:avLst/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rgbClr val="C00000"/>
                </a:solidFill>
              </a:rPr>
              <a:t>РЕ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1732" y="2134474"/>
            <a:ext cx="2733675" cy="36576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316417" y="5949280"/>
            <a:ext cx="826626" cy="908720"/>
          </a:xfrm>
          <a:prstGeom prst="actionButtonForwardNex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52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nnm.uz/uploads/posts/2011-09/thumbs/1314850697_smeshariki-006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1975" y="0"/>
            <a:ext cx="9144000" cy="684887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107504" y="116632"/>
            <a:ext cx="8928992" cy="148478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</a:rPr>
              <a:t>ПОМОГИ БАРАШУ ОТГАДАТЬ НОТУ?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62895" y="2121651"/>
            <a:ext cx="1800200" cy="914400"/>
          </a:xfrm>
          <a:prstGeom prst="roundRect">
            <a:avLst/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rgbClr val="C00000"/>
                </a:solidFill>
              </a:rPr>
              <a:t>СИ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62895" y="3633530"/>
            <a:ext cx="1800200" cy="914400"/>
          </a:xfrm>
          <a:prstGeom prst="roundRect">
            <a:avLst/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rgbClr val="C00000"/>
                </a:solidFill>
              </a:rPr>
              <a:t>МИ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7544" y="5085184"/>
            <a:ext cx="1895551" cy="914400"/>
          </a:xfrm>
          <a:prstGeom prst="roundRect">
            <a:avLst/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rgbClr val="C00000"/>
                </a:solidFill>
              </a:rPr>
              <a:t>СОЛЬ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998679"/>
            <a:ext cx="2905125" cy="332422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316417" y="5949280"/>
            <a:ext cx="826626" cy="908720"/>
          </a:xfrm>
          <a:prstGeom prst="actionButtonForwardNex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217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tomportal.ru/uploads/posts/2011-02/thumbs/1298365759_1_ezhik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107504" y="116632"/>
            <a:ext cx="8928992" cy="148478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</a:rPr>
              <a:t>НОТКА С ИМЕНЕМ…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7544" y="2134474"/>
            <a:ext cx="1800200" cy="914400"/>
          </a:xfrm>
          <a:prstGeom prst="roundRect">
            <a:avLst/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rgbClr val="C00000"/>
                </a:solidFill>
              </a:rPr>
              <a:t>ДО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7544" y="3573016"/>
            <a:ext cx="1800200" cy="914400"/>
          </a:xfrm>
          <a:prstGeom prst="roundRect">
            <a:avLst/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rgbClr val="C00000"/>
                </a:solidFill>
              </a:rPr>
              <a:t>ФА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3528" y="5085184"/>
            <a:ext cx="1944216" cy="914400"/>
          </a:xfrm>
          <a:prstGeom prst="roundRect">
            <a:avLst/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rgbClr val="C00000"/>
                </a:solidFill>
              </a:rPr>
              <a:t>СОЛЬ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0098" y="2174767"/>
            <a:ext cx="2686050" cy="329565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316417" y="5949280"/>
            <a:ext cx="826626" cy="908720"/>
          </a:xfrm>
          <a:prstGeom prst="actionButtonForwardNex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49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tomportal.ru/uploads/posts/2011-02/thumbs/1298365888_cha02_losyash_1600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107504" y="116632"/>
            <a:ext cx="8928992" cy="148478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</a:rPr>
              <a:t>ДЛЯ КАКОЙ НОТЫ ПИШЕТСЯ  ДОБАВОЧНАЯ ЛИНЕЕЧКА?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4" name="24-конечная звезда 3"/>
          <p:cNvSpPr/>
          <p:nvPr/>
        </p:nvSpPr>
        <p:spPr>
          <a:xfrm>
            <a:off x="3707903" y="2253212"/>
            <a:ext cx="1440159" cy="1202432"/>
          </a:xfrm>
          <a:prstGeom prst="star24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МИ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5" name="24-конечная звезда 4"/>
          <p:cNvSpPr/>
          <p:nvPr/>
        </p:nvSpPr>
        <p:spPr>
          <a:xfrm>
            <a:off x="3851920" y="4231638"/>
            <a:ext cx="1440159" cy="1202432"/>
          </a:xfrm>
          <a:prstGeom prst="star24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ФА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6" name="24-конечная звезда 5"/>
          <p:cNvSpPr/>
          <p:nvPr/>
        </p:nvSpPr>
        <p:spPr>
          <a:xfrm>
            <a:off x="611560" y="4674553"/>
            <a:ext cx="1440159" cy="1202432"/>
          </a:xfrm>
          <a:prstGeom prst="star24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РЕ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7" name="24-конечная звезда 6"/>
          <p:cNvSpPr/>
          <p:nvPr/>
        </p:nvSpPr>
        <p:spPr>
          <a:xfrm>
            <a:off x="2267744" y="5205677"/>
            <a:ext cx="1440159" cy="1202432"/>
          </a:xfrm>
          <a:prstGeom prst="star24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ДО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8" name="24-конечная звезда 7"/>
          <p:cNvSpPr/>
          <p:nvPr/>
        </p:nvSpPr>
        <p:spPr>
          <a:xfrm>
            <a:off x="2211937" y="3554756"/>
            <a:ext cx="1440159" cy="1202432"/>
          </a:xfrm>
          <a:prstGeom prst="star24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СИ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9" name="24-конечная звезда 8"/>
          <p:cNvSpPr/>
          <p:nvPr/>
        </p:nvSpPr>
        <p:spPr>
          <a:xfrm>
            <a:off x="251520" y="2953540"/>
            <a:ext cx="1440159" cy="1202432"/>
          </a:xfrm>
          <a:prstGeom prst="star24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ЛЯ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10" name="24-конечная звезда 9"/>
          <p:cNvSpPr/>
          <p:nvPr/>
        </p:nvSpPr>
        <p:spPr>
          <a:xfrm>
            <a:off x="1835696" y="1988840"/>
            <a:ext cx="1440159" cy="1202432"/>
          </a:xfrm>
          <a:prstGeom prst="star24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990033"/>
                </a:solidFill>
              </a:rPr>
              <a:t>СОЛЬ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16417" y="5949280"/>
            <a:ext cx="826626" cy="908720"/>
          </a:xfrm>
          <a:prstGeom prst="actionButtonForwardNex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97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178</Words>
  <Application>Microsoft Office PowerPoint</Application>
  <PresentationFormat>Экран (4:3)</PresentationFormat>
  <Paragraphs>94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Arial</vt:lpstr>
      <vt:lpstr>Calibri</vt:lpstr>
      <vt:lpstr>Тема Office</vt:lpstr>
      <vt:lpstr>Интерактивный тест:  «Отгадай нотку»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Marina Polibina</cp:lastModifiedBy>
  <cp:revision>54</cp:revision>
  <dcterms:created xsi:type="dcterms:W3CDTF">2013-10-12T10:04:46Z</dcterms:created>
  <dcterms:modified xsi:type="dcterms:W3CDTF">2015-10-24T18:34:19Z</dcterms:modified>
</cp:coreProperties>
</file>