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8" r:id="rId10"/>
    <p:sldId id="267" r:id="rId11"/>
    <p:sldId id="275" r:id="rId12"/>
    <p:sldId id="276" r:id="rId13"/>
    <p:sldId id="27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02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15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1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87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17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58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95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4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45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88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3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54FD0-F465-4E2C-A57E-4657080761FD}" type="datetimeFigureOut">
              <a:rPr lang="ru-RU" smtClean="0"/>
              <a:t>08.08.2018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04517-1928-42AF-AAC3-C9A5E48074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3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ºÐ¾ÑÐ¼Ð¾Ñ Ð´ÐµÑÑÐ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0" y="0"/>
            <a:ext cx="12170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69725" y="1992997"/>
            <a:ext cx="59827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«Космос»</a:t>
            </a:r>
          </a:p>
          <a:p>
            <a:pPr algn="ctr"/>
            <a:r>
              <a:rPr lang="ru-RU" sz="3600" b="1" dirty="0" smtClean="0"/>
              <a:t>Проект в средней группе «Солнышко»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87292" y="4632326"/>
            <a:ext cx="555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воспитатели Азовцева Т.Ю., Егорова О.В.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815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Конструирование «Ракета»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Познакомить детей с назначением деталей и способами их соединения в разных конструкциях. Развивать потребность в творческой деятельности при работе с </a:t>
            </a:r>
            <a:r>
              <a:rPr lang="ru-RU" dirty="0" smtClean="0"/>
              <a:t>различными </a:t>
            </a:r>
            <a:r>
              <a:rPr lang="ru-RU" dirty="0"/>
              <a:t>видами «Конструкторов».</a:t>
            </a:r>
          </a:p>
        </p:txBody>
      </p:sp>
      <p:pic>
        <p:nvPicPr>
          <p:cNvPr id="6150" name="Picture 6" descr="https://pp.userapi.com/c846419/v846419849/395a2/MICZu_g9FW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201" y="3667337"/>
            <a:ext cx="2338920" cy="31185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095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</a:t>
            </a:r>
            <a:endParaRPr lang="ru-RU" dirty="0"/>
          </a:p>
        </p:txBody>
      </p:sp>
      <p:pic>
        <p:nvPicPr>
          <p:cNvPr id="13314" name="Picture 2" descr="https://pp.userapi.com/c846016/v846016329/216fe/VBKu8cktue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956254"/>
            <a:ext cx="5801784" cy="4351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pp.userapi.com/c845018/v845018766/28c79/zv4sJahk8y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63" y="2176011"/>
            <a:ext cx="4437138" cy="33278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946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«Мы-космонавты»</a:t>
            </a:r>
            <a:endParaRPr lang="ru-RU" dirty="0"/>
          </a:p>
        </p:txBody>
      </p:sp>
      <p:pic>
        <p:nvPicPr>
          <p:cNvPr id="14338" name="Picture 2" descr="https://pp.userapi.com/c831209/v831209766/d2dc6/I3i_6rihbA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785" y="1690687"/>
            <a:ext cx="3334278" cy="444570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916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ru-RU" dirty="0" smtClean="0"/>
              <a:t>Завершающий этап. Создание </a:t>
            </a:r>
            <a:r>
              <a:rPr lang="ru-RU" dirty="0" err="1" smtClean="0"/>
              <a:t>лэпбука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6386" name="Picture 2" descr="https://pp.userapi.com/c845121/v845121090/62b3b/Lz2zTEpfP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330" y="1690688"/>
            <a:ext cx="2445613" cy="43513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pp.userapi.com/c845016/v845016090/63d7c/etU_TxRvkB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2731" y="1516244"/>
            <a:ext cx="4366169" cy="245597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pp.userapi.com/c824601/v824601090/14966a/m3hS7v3Kpq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484956" y="2538490"/>
            <a:ext cx="5097689" cy="28674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pp.userapi.com/c840337/v840337090/8baab/oD_Yzuqlj8o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248180" y="4620808"/>
            <a:ext cx="2421849" cy="18539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s://pp.userapi.com/c834400/v834400090/151509/pqx-GO3V7ds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11187" y="4657387"/>
            <a:ext cx="2037803" cy="171028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376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0446"/>
            <a:ext cx="10515600" cy="5876517"/>
          </a:xfrm>
        </p:spPr>
        <p:txBody>
          <a:bodyPr/>
          <a:lstStyle/>
          <a:p>
            <a:r>
              <a:rPr lang="ru-RU" sz="4400" u="sng" dirty="0"/>
              <a:t>Тип проекта</a:t>
            </a:r>
            <a:r>
              <a:rPr lang="ru-RU" sz="4400" dirty="0"/>
              <a:t>: познавательно-творческий.</a:t>
            </a:r>
          </a:p>
          <a:p>
            <a:r>
              <a:rPr lang="ru-RU" sz="4400" u="sng" dirty="0"/>
              <a:t>Продолжительность проекта</a:t>
            </a:r>
            <a:r>
              <a:rPr lang="ru-RU" sz="4400" dirty="0"/>
              <a:t>: краткосрочный </a:t>
            </a:r>
            <a:r>
              <a:rPr lang="ru-RU" sz="4400" i="1" dirty="0"/>
              <a:t>(1 день)</a:t>
            </a:r>
            <a:r>
              <a:rPr lang="ru-RU" sz="4400" dirty="0"/>
              <a:t>.</a:t>
            </a:r>
          </a:p>
          <a:p>
            <a:r>
              <a:rPr lang="ru-RU" sz="4400" u="sng" dirty="0"/>
              <a:t>Сроки проведения проекта</a:t>
            </a:r>
            <a:r>
              <a:rPr lang="ru-RU" sz="4400" dirty="0"/>
              <a:t>: </a:t>
            </a:r>
            <a:r>
              <a:rPr lang="ru-RU" sz="4400" dirty="0" smtClean="0"/>
              <a:t>12.04.2018</a:t>
            </a:r>
            <a:r>
              <a:rPr lang="ru-RU" sz="4400" dirty="0"/>
              <a:t>.</a:t>
            </a:r>
          </a:p>
          <a:p>
            <a:r>
              <a:rPr lang="ru-RU" sz="4400" u="sng" dirty="0"/>
              <a:t>Возрастная группа</a:t>
            </a:r>
            <a:r>
              <a:rPr lang="ru-RU" sz="4400" dirty="0"/>
              <a:t>: средняя (4-5 лет).</a:t>
            </a:r>
          </a:p>
          <a:p>
            <a:r>
              <a:rPr lang="ru-RU" sz="4400" u="sng" dirty="0"/>
              <a:t>Участники проекта</a:t>
            </a:r>
            <a:r>
              <a:rPr lang="ru-RU" sz="4400" dirty="0"/>
              <a:t>: воспитатели, дети и родители группы «Солнышко».</a:t>
            </a:r>
          </a:p>
          <a:p>
            <a:endParaRPr lang="ru-RU" dirty="0"/>
          </a:p>
        </p:txBody>
      </p:sp>
      <p:pic>
        <p:nvPicPr>
          <p:cNvPr id="1026" name="Picture 2" descr="http://printonic.ru/uploads/images/2016/04/15/.tmb/thumb_img_5710ae311b803_resize_900_5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1303" y="3068887"/>
            <a:ext cx="4161830" cy="398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lh3.googleusercontent.com/-ohNG7t_tF3A/VK2rY11KD4I/AAAAAAAAACM/_BGWkQD5_KM/s0-d/Space-Rocket-Emoj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812" y="2610155"/>
            <a:ext cx="4247844" cy="424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Цель проекта:</a:t>
            </a:r>
            <a:r>
              <a:rPr lang="ru-RU" dirty="0"/>
              <a:t> </a:t>
            </a:r>
            <a:r>
              <a:rPr lang="ru-RU" dirty="0" smtClean="0"/>
              <a:t>Формировать </a:t>
            </a:r>
            <a:r>
              <a:rPr lang="ru-RU" dirty="0"/>
              <a:t>у детей среднего дошкольного возраста представлений о космическом пространстве, освоении космоса людьми.</a:t>
            </a:r>
          </a:p>
          <a:p>
            <a:r>
              <a:rPr lang="ru-RU" b="1" dirty="0"/>
              <a:t>Задачи проекта:</a:t>
            </a:r>
            <a:endParaRPr lang="ru-RU" dirty="0"/>
          </a:p>
          <a:p>
            <a:r>
              <a:rPr lang="ru-RU" dirty="0"/>
              <a:t>Дать детям представления о том, что Вселенная – это множество звёзд, а Солнце – это самая близкая к Земле звезда.</a:t>
            </a:r>
          </a:p>
          <a:p>
            <a:r>
              <a:rPr lang="ru-RU" dirty="0"/>
              <a:t>Познакомить с планетами солнечной системы.</a:t>
            </a:r>
          </a:p>
          <a:p>
            <a:r>
              <a:rPr lang="ru-RU" dirty="0"/>
              <a:t>Дать детям знания об освоении человеком космического пространства, о значении космических исследований для жизни людей на Земле.</a:t>
            </a:r>
          </a:p>
          <a:p>
            <a:r>
              <a:rPr lang="ru-RU" dirty="0"/>
              <a:t>Познакомить с первым </a:t>
            </a:r>
            <a:r>
              <a:rPr lang="ru-RU" dirty="0" smtClean="0"/>
              <a:t>лётчиком-космонавтом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Ю.А. Гагариным.</a:t>
            </a:r>
          </a:p>
          <a:p>
            <a:r>
              <a:rPr lang="ru-RU" dirty="0"/>
              <a:t>Воспитывать чувство гордости за свою Родину.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8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8858" y="365125"/>
            <a:ext cx="6364941" cy="1325563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pic>
        <p:nvPicPr>
          <p:cNvPr id="3074" name="Picture 2" descr="http://images.easyfreeclipart.com/212/space-clip-art-free-download-clipart-panda-images-2125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364" y="44112"/>
            <a:ext cx="2019674" cy="196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Интерес к Космосу пробуждается у человека весьма рано, буквально с первых шагов. Загадки Вселенной будоражат воображение всегда, с раннего детства до старости. Солнце, Луна, звезды – это одновременно так близко, и в то же время так далеко.</a:t>
            </a:r>
          </a:p>
          <a:p>
            <a:r>
              <a:rPr lang="ru-RU" dirty="0"/>
              <a:t>Самое главное – предоставить детям возможность «проживания» интересного для них материала. Узнавая новое, размышляя над тем, что уже вошло в их опыт, дети учатся выражать свое отношение к происходящему. Играя, они погружаются в организованную взрослыми ситуацию: превращаются в космонавтов. В таких играх могут решаться самые различные задачи – от психологических до познавательных. Путешествуя, дети помогают своим друзьям, выручают кого-либо из беды, узнают интересные факты. Готовясь к путешествию, дети рисуют, лепят, конструируют, учатся считать. При этом развивается творческое воображение, коммуникативные качества, любознательность. Знания, получаемые детьми, являются актуальными, необходимыми для них. А осмысленный, интересный материал усваивается легко и навсегда.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314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Предполагаемые </a:t>
            </a:r>
            <a:br>
              <a:rPr lang="ru-RU" b="1" dirty="0" smtClean="0"/>
            </a:br>
            <a:r>
              <a:rPr lang="ru-RU" b="1" dirty="0" smtClean="0"/>
              <a:t>результаты:</a:t>
            </a:r>
            <a:endParaRPr lang="ru-RU" b="1" dirty="0"/>
          </a:p>
        </p:txBody>
      </p:sp>
      <p:pic>
        <p:nvPicPr>
          <p:cNvPr id="4102" name="Picture 6" descr="https://ds04.infourok.ru/uploads/ex/0c31/0002a440-b68dcf59/hello_html_4e26a52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7004" y="245350"/>
            <a:ext cx="5095694" cy="335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400" dirty="0"/>
              <a:t>Усвоение детьми знаний, представлений о космосе.</a:t>
            </a:r>
          </a:p>
          <a:p>
            <a:r>
              <a:rPr lang="ru-RU" sz="4400" dirty="0"/>
              <a:t>Развитие у детей активной, самостоятельной, творческой личности.</a:t>
            </a:r>
          </a:p>
          <a:p>
            <a:r>
              <a:rPr lang="ru-RU" sz="4400" dirty="0"/>
              <a:t>Вовлечение родителей в совместную деятельность с ребенком в условиях семьи и детского сада</a:t>
            </a:r>
            <a:r>
              <a:rPr lang="ru-RU" sz="4400" dirty="0" smtClean="0"/>
              <a:t>.</a:t>
            </a:r>
          </a:p>
          <a:p>
            <a:r>
              <a:rPr lang="ru-RU" sz="4400" dirty="0" smtClean="0"/>
              <a:t>Выставка творческих работ детей.</a:t>
            </a:r>
          </a:p>
          <a:p>
            <a:r>
              <a:rPr lang="ru-RU" sz="4400" dirty="0" smtClean="0"/>
              <a:t>Создание </a:t>
            </a:r>
            <a:r>
              <a:rPr lang="ru-RU" sz="4400" dirty="0" err="1" smtClean="0"/>
              <a:t>лэпбука</a:t>
            </a:r>
            <a:r>
              <a:rPr lang="ru-RU" sz="4400" dirty="0" smtClean="0"/>
              <a:t> «Космос»</a:t>
            </a:r>
          </a:p>
          <a:p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07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этап. Подготовительно-организационный.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информации </a:t>
            </a:r>
            <a:r>
              <a:rPr lang="ru-RU" dirty="0"/>
              <a:t>в родительский уголок в виде папок-передвижек: «День космонавтики – что рассказать ребенку?» и </a:t>
            </a:r>
            <a:r>
              <a:rPr lang="ru-RU" dirty="0" smtClean="0"/>
              <a:t>беседы: «Как </a:t>
            </a:r>
            <a:r>
              <a:rPr lang="ru-RU" dirty="0"/>
              <a:t>вырастить космонавта».</a:t>
            </a:r>
          </a:p>
          <a:p>
            <a:r>
              <a:rPr lang="ru-RU" dirty="0"/>
              <a:t>Подбор научно-познавательной литературы совместно с родителями.</a:t>
            </a:r>
          </a:p>
          <a:p>
            <a:r>
              <a:rPr lang="ru-RU" dirty="0"/>
              <a:t>Составление плана предстоящей работы совместно с детьми группы.</a:t>
            </a:r>
          </a:p>
          <a:p>
            <a:r>
              <a:rPr lang="ru-RU" dirty="0"/>
              <a:t>Составление сценариев и  конспектов  мероприятий проекта.</a:t>
            </a:r>
          </a:p>
          <a:p>
            <a:r>
              <a:rPr lang="ru-RU" dirty="0"/>
              <a:t>Подготовка материалов и предметной среды.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298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17410" name="Picture 2" descr="https://pp.userapi.com/c824410/v824410090/143b91/FcfNnnJska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913" y="1577430"/>
            <a:ext cx="7042171" cy="396122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8457" y="1854926"/>
            <a:ext cx="32918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Информационная папка «День космонавтики»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Беседа на тему: «Расскажите детям о космосе»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Наблюдение с детьми за звездами: яркость, величина, Полярная звезда, созвездия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8376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этап. Основной.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8537"/>
            <a:ext cx="10515600" cy="481842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Подвижные </a:t>
            </a:r>
            <a:r>
              <a:rPr lang="ru-RU" dirty="0" smtClean="0"/>
              <a:t>игры на прогулке  </a:t>
            </a:r>
            <a:r>
              <a:rPr lang="ru-RU" dirty="0"/>
              <a:t>«Тренировка будущих космонавтов</a:t>
            </a:r>
            <a:r>
              <a:rPr lang="ru-RU" dirty="0" smtClean="0"/>
              <a:t>». Пальчиковая гимнастика. Дыхательные упражнения.</a:t>
            </a:r>
            <a:endParaRPr lang="ru-RU" dirty="0"/>
          </a:p>
          <a:p>
            <a:r>
              <a:rPr lang="ru-RU" dirty="0" smtClean="0"/>
              <a:t>Здоровье. Беседа «Кого </a:t>
            </a:r>
            <a:r>
              <a:rPr lang="ru-RU" dirty="0"/>
              <a:t>принимают в космонавты?»</a:t>
            </a:r>
          </a:p>
          <a:p>
            <a:r>
              <a:rPr lang="ru-RU" dirty="0" smtClean="0"/>
              <a:t>Чтение </a:t>
            </a:r>
            <a:r>
              <a:rPr lang="ru-RU" dirty="0"/>
              <a:t>сказки Н. Носова «Незнайка на Луне</a:t>
            </a:r>
            <a:r>
              <a:rPr lang="ru-RU" dirty="0" smtClean="0"/>
              <a:t>», стихотворений о космосе .</a:t>
            </a:r>
            <a:endParaRPr lang="ru-RU" dirty="0"/>
          </a:p>
          <a:p>
            <a:r>
              <a:rPr lang="ru-RU" dirty="0" smtClean="0"/>
              <a:t>Рассматривание </a:t>
            </a:r>
            <a:r>
              <a:rPr lang="ru-RU" dirty="0"/>
              <a:t>картин, иллюстраций, фотографий</a:t>
            </a:r>
          </a:p>
          <a:p>
            <a:r>
              <a:rPr lang="ru-RU" dirty="0" smtClean="0"/>
              <a:t>Просмотр </a:t>
            </a:r>
            <a:r>
              <a:rPr lang="ru-RU" dirty="0"/>
              <a:t>отрывка из мультфильма «Тайна третьей планеты».</a:t>
            </a:r>
          </a:p>
          <a:p>
            <a:r>
              <a:rPr lang="ru-RU" dirty="0"/>
              <a:t>Цикл бесед о космосе: Что мы видим на небе? </a:t>
            </a:r>
            <a:r>
              <a:rPr lang="ru-RU" dirty="0" smtClean="0"/>
              <a:t>Полеты </a:t>
            </a:r>
            <a:r>
              <a:rPr lang="ru-RU" dirty="0"/>
              <a:t>в </a:t>
            </a:r>
            <a:r>
              <a:rPr lang="ru-RU" dirty="0" smtClean="0"/>
              <a:t>космос. </a:t>
            </a:r>
            <a:endParaRPr lang="ru-RU" dirty="0"/>
          </a:p>
          <a:p>
            <a:r>
              <a:rPr lang="ru-RU" dirty="0" smtClean="0"/>
              <a:t>Рисование </a:t>
            </a:r>
            <a:r>
              <a:rPr lang="ru-RU" dirty="0"/>
              <a:t>фантазийное </a:t>
            </a:r>
            <a:r>
              <a:rPr lang="ru-RU" dirty="0" smtClean="0"/>
              <a:t>«Моя ракета».</a:t>
            </a:r>
            <a:endParaRPr lang="ru-RU" dirty="0"/>
          </a:p>
          <a:p>
            <a:r>
              <a:rPr lang="ru-RU" dirty="0"/>
              <a:t>Аппликация </a:t>
            </a:r>
            <a:r>
              <a:rPr lang="ru-RU" dirty="0" smtClean="0"/>
              <a:t>«Мы-космонавты», «Ракета».</a:t>
            </a:r>
            <a:endParaRPr lang="ru-RU" dirty="0"/>
          </a:p>
          <a:p>
            <a:r>
              <a:rPr lang="ru-RU" dirty="0" smtClean="0"/>
              <a:t>Рисование инопланетян</a:t>
            </a:r>
            <a:endParaRPr lang="ru-RU" dirty="0"/>
          </a:p>
          <a:p>
            <a:r>
              <a:rPr lang="ru-RU" dirty="0"/>
              <a:t>Игра со строительным материалом: «Построим ракеты».</a:t>
            </a:r>
          </a:p>
          <a:p>
            <a:r>
              <a:rPr lang="ru-RU" dirty="0" smtClean="0"/>
              <a:t>Дидактическая </a:t>
            </a:r>
            <a:r>
              <a:rPr lang="ru-RU" dirty="0"/>
              <a:t>игра «Космическое лото</a:t>
            </a:r>
            <a:r>
              <a:rPr lang="ru-RU" dirty="0" smtClean="0"/>
              <a:t>», «Что едят космонавты?», «Собери картинку», «Профессии».</a:t>
            </a:r>
            <a:endParaRPr lang="ru-RU" dirty="0"/>
          </a:p>
          <a:p>
            <a:r>
              <a:rPr lang="ru-RU" dirty="0" smtClean="0"/>
              <a:t>Выставка </a:t>
            </a:r>
            <a:r>
              <a:rPr lang="ru-RU" dirty="0"/>
              <a:t>детских работ для родителей и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39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Рассматривание картинок и иллюстраций. Беседы. «Кого принимают в космонавты», «Полет в космос»,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Закрепить представление о необходимости заботиться о своем здоровье с детства, уточнить, какие физические качества необходимы будущим космонавтам.</a:t>
            </a:r>
          </a:p>
          <a:p>
            <a:endParaRPr lang="ru-RU" dirty="0"/>
          </a:p>
        </p:txBody>
      </p:sp>
      <p:pic>
        <p:nvPicPr>
          <p:cNvPr id="15362" name="Picture 2" descr="https://pp.userapi.com/c824500/v824500954/12cb6d/sjMW1JAtzU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326" y="3061382"/>
            <a:ext cx="2061849" cy="3668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pp.userapi.com/c840325/v840325090/8c452/Pn2h9ob2bM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1338" y="2985208"/>
            <a:ext cx="2104662" cy="3744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pp.userapi.com/c834300/v834300090/14ec86/njURIzlR8r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268" y="2645546"/>
            <a:ext cx="2240462" cy="398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940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522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Актуальность</vt:lpstr>
      <vt:lpstr>Предполагаемые  результаты:</vt:lpstr>
      <vt:lpstr>I этап. Подготовительно-организационный.</vt:lpstr>
      <vt:lpstr>Работа с родителями</vt:lpstr>
      <vt:lpstr>II этап. Основной.</vt:lpstr>
      <vt:lpstr>Рассматривание картинок и иллюстраций. Беседы. «Кого принимают в космонавты», «Полет в космос», </vt:lpstr>
      <vt:lpstr>Конструирование «Ракета»</vt:lpstr>
      <vt:lpstr>Аппликация</vt:lpstr>
      <vt:lpstr>«Мы-космонавты»</vt:lpstr>
      <vt:lpstr>III Завершающий этап. Создание лэпбука.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15</cp:revision>
  <dcterms:created xsi:type="dcterms:W3CDTF">2018-05-26T21:55:19Z</dcterms:created>
  <dcterms:modified xsi:type="dcterms:W3CDTF">2018-08-08T13:50:12Z</dcterms:modified>
</cp:coreProperties>
</file>