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CCCC"/>
    <a:srgbClr val="99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C1F506-6D97-4467-81CD-92F8053807C1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A1B514-238A-4AB2-B05E-252BC77066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1B514-238A-4AB2-B05E-252BC77066B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2;&#1086;&#1080;%20&#1076;&#1086;&#1082;&#1091;&#1084;&#1077;&#1085;&#1090;&#1099;\&#1040;&#1085;&#1075;&#1083;&#1080;&#1081;&#1089;&#1082;&#1080;&#1081;%202\&#1087;&#1088;&#1077;&#1079;&#1077;&#1085;&#1090;&#1072;&#1094;&#1080;&#1080;%207%20&#1082;&#1083;%20(&#1090;&#1077;&#1084;&#1099;)\london\&#1051;&#1086;&#1085;&#1076;&#1086;&#1085;!.wmv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52;&#1086;&#1080;%20&#1076;&#1086;&#1082;&#1091;&#1084;&#1077;&#1085;&#1090;&#1099;\&#1040;&#1085;&#1075;&#1083;&#1080;&#1081;&#1089;&#1082;&#1080;&#1081;%202\&#1087;&#1088;&#1077;&#1079;&#1077;&#1085;&#1090;&#1072;&#1094;&#1080;&#1080;%207%20&#1082;&#1083;%20(&#1090;&#1077;&#1084;&#1099;)\london\&#1060;&#1080;&#1083;&#1100;&#1084;.wmv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043608" y="836712"/>
            <a:ext cx="7272808" cy="1080120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London</a:t>
            </a:r>
            <a:endParaRPr lang="ru-RU" sz="7200" b="1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276872"/>
            <a:ext cx="5472608" cy="4136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Лондон!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92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412776"/>
            <a:ext cx="1697807" cy="2074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sx="101000" sy="101000" algn="bl" rotWithShape="0">
              <a:schemeClr val="tx1">
                <a:alpha val="40000"/>
              </a:scheme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692696"/>
            <a:ext cx="2160240" cy="1521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sx="101000" sy="101000" algn="bl" rotWithShape="0">
              <a:schemeClr val="tx1">
                <a:alpha val="40000"/>
              </a:scheme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4077072"/>
            <a:ext cx="1801553" cy="173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sx="101000" sy="101000" algn="bl" rotWithShape="0">
              <a:schemeClr val="tx1">
                <a:alpha val="40000"/>
              </a:schemeClr>
            </a:outerShdw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941168"/>
            <a:ext cx="2371445" cy="1627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sx="101000" sy="101000" algn="bl" rotWithShape="0">
              <a:schemeClr val="tx1">
                <a:alpha val="40000"/>
              </a:schemeClr>
            </a:outerShdw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99792" y="4149080"/>
            <a:ext cx="2304256" cy="1547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sx="101000" sy="101000" algn="bl" rotWithShape="0">
              <a:schemeClr val="tx1">
                <a:alpha val="40000"/>
              </a:schemeClr>
            </a:outerShdw>
          </a:effec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6056" y="5085184"/>
            <a:ext cx="1986303" cy="148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sx="101000" sy="101000" algn="bl" rotWithShape="0">
              <a:schemeClr val="tx1">
                <a:alpha val="40000"/>
              </a:schemeClr>
            </a:outerShdw>
          </a:effec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1340768"/>
            <a:ext cx="2205558" cy="1435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sx="101000" sy="101000" algn="bl" rotWithShape="0">
              <a:schemeClr val="tx1">
                <a:alpha val="40000"/>
              </a:schemeClr>
            </a:outerShdw>
          </a:effec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32240" y="692696"/>
            <a:ext cx="2123316" cy="159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sx="101000" sy="101000" algn="bl" rotWithShape="0">
              <a:schemeClr val="tx1">
                <a:alpha val="40000"/>
              </a:schemeClr>
            </a:outerShdw>
          </a:effec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323528" y="332656"/>
            <a:ext cx="2016224" cy="919401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Buckingham Palace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627784" y="2276872"/>
            <a:ext cx="2160240" cy="919401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Houses of Parliament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055106" y="5830069"/>
            <a:ext cx="1979712" cy="919401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Westminster Abbey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164288" y="2348880"/>
            <a:ext cx="1440160" cy="919401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British Museum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99592" y="3936960"/>
            <a:ext cx="1152128" cy="919401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Hyde park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059832" y="5733256"/>
            <a:ext cx="1584176" cy="919401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Trafalgar Square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220072" y="4080976"/>
            <a:ext cx="1677888" cy="919401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National Gallery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932040" y="404664"/>
            <a:ext cx="1584176" cy="919401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St. Paul’s Cathedral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171615"/>
            <a:ext cx="8568952" cy="442674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r>
              <a:rPr lang="en-US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London is the _____________ of Great Britain.</a:t>
            </a:r>
            <a:endParaRPr lang="ru-RU" sz="2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764704"/>
            <a:ext cx="8568952" cy="442674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r>
              <a:rPr lang="en-US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The ___________ of London is more than 9 million people.</a:t>
            </a:r>
            <a:endParaRPr lang="ru-RU" sz="2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1340768"/>
            <a:ext cx="8568952" cy="442674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r>
              <a:rPr lang="en-US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It is ___________ on the banks of the River Thames.</a:t>
            </a:r>
            <a:endParaRPr lang="ru-RU" sz="2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1916832"/>
            <a:ext cx="8568952" cy="442674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r>
              <a:rPr lang="en-US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London ____________ several parts.</a:t>
            </a:r>
            <a:endParaRPr lang="ru-RU" sz="2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2492896"/>
            <a:ext cx="8568952" cy="885349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r>
              <a:rPr lang="en-US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St. Paul’s Cathedral is one of the greatest English ___________ .</a:t>
            </a:r>
            <a:endParaRPr lang="ru-RU" sz="2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3501008"/>
            <a:ext cx="8568952" cy="442674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r>
              <a:rPr lang="en-US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St. Paul’s Cathedral was built in ____________ .</a:t>
            </a:r>
            <a:endParaRPr lang="ru-RU" sz="2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4077072"/>
            <a:ext cx="8568952" cy="885349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r>
              <a:rPr lang="en-US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The Houses of Parliament is the seat of the British ______________ .</a:t>
            </a:r>
            <a:endParaRPr lang="ru-RU" sz="2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1520" y="5085184"/>
            <a:ext cx="8568952" cy="442674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r>
              <a:rPr lang="en-US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 Kings and Queens are ___________ in Westminster Abbey.</a:t>
            </a:r>
            <a:endParaRPr lang="ru-RU" sz="2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1520" y="5661248"/>
            <a:ext cx="8568952" cy="442674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r>
              <a:rPr lang="en-US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9. Westminster Abbey was built in the _______ century.</a:t>
            </a:r>
            <a:endParaRPr lang="ru-RU" sz="2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1520" y="6237312"/>
            <a:ext cx="8568952" cy="442674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r>
              <a:rPr lang="en-US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10. The East End is a _________ where working people live.</a:t>
            </a:r>
            <a:endParaRPr lang="ru-RU" sz="2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99864" y="160004"/>
            <a:ext cx="114807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capital</a:t>
            </a:r>
            <a:endParaRPr lang="ru-RU" sz="2600" b="1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20457" y="764275"/>
            <a:ext cx="172515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population</a:t>
            </a:r>
            <a:endParaRPr lang="ru-RU" sz="2600" b="1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47664" y="1340768"/>
            <a:ext cx="126028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situated</a:t>
            </a:r>
            <a:endParaRPr lang="ru-RU" sz="2600" b="1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13153" y="1879658"/>
            <a:ext cx="135325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includes</a:t>
            </a:r>
            <a:endParaRPr lang="ru-RU" sz="2600" b="1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5329" y="2860475"/>
            <a:ext cx="145623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churches</a:t>
            </a:r>
            <a:endParaRPr lang="ru-RU" sz="2600" b="1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52120" y="3477482"/>
            <a:ext cx="85151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1710</a:t>
            </a:r>
            <a:endParaRPr lang="ru-RU" sz="2600" b="1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1682" y="4499241"/>
            <a:ext cx="188865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Government</a:t>
            </a:r>
            <a:endParaRPr lang="ru-RU" sz="2600" b="1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76178" y="5061657"/>
            <a:ext cx="140012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crowned</a:t>
            </a:r>
            <a:endParaRPr lang="ru-RU" sz="2600" b="1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56585" y="5637722"/>
            <a:ext cx="90880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sz="2600" b="1" i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endParaRPr lang="ru-RU" sz="2600" b="1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98722" y="6237027"/>
            <a:ext cx="113043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district</a:t>
            </a:r>
            <a:endParaRPr lang="ru-RU" sz="2600" b="1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Фильм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9512" y="0"/>
            <a:ext cx="8532440" cy="6825952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467544" y="536967"/>
            <a:ext cx="6840760" cy="510778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42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171615"/>
            <a:ext cx="8568952" cy="442674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r>
              <a:rPr lang="en-US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The theme of the Britain Galleries is culture and history</a:t>
            </a:r>
            <a:endParaRPr lang="ru-RU" sz="2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692696"/>
            <a:ext cx="8568952" cy="442674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r>
              <a:rPr lang="en-US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The central place of the British Museum is the Great Court.</a:t>
            </a:r>
            <a:endParaRPr lang="ru-RU" sz="2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1196752"/>
            <a:ext cx="8568952" cy="885349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r>
              <a:rPr lang="en-US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In the British museum you can study three ancient civilizations. Egypt, Greece and Syria.</a:t>
            </a:r>
            <a:endParaRPr lang="ru-RU" sz="2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5283" y="2168565"/>
            <a:ext cx="8568952" cy="442674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r>
              <a:rPr lang="en-US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Covent Garden is a business district.</a:t>
            </a:r>
            <a:endParaRPr lang="ru-RU" sz="2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2708920"/>
            <a:ext cx="8568952" cy="442674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r>
              <a:rPr lang="en-US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The National Gallery has great collections of paintings.</a:t>
            </a:r>
            <a:endParaRPr lang="ru-RU" sz="2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29174" y="3236860"/>
            <a:ext cx="8568952" cy="442674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r>
              <a:rPr lang="en-US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Tower Bridge was built in 1756.</a:t>
            </a:r>
            <a:endParaRPr lang="ru-RU" sz="2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3789040"/>
            <a:ext cx="8568952" cy="442674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r>
              <a:rPr lang="en-US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William the Conqueror took the throne of Scotland in 1066.</a:t>
            </a:r>
            <a:endParaRPr lang="ru-RU" sz="2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9989" y="4313443"/>
            <a:ext cx="8568952" cy="442674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r>
              <a:rPr lang="en-US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 The Small Tower gave the complex its name.</a:t>
            </a:r>
            <a:endParaRPr lang="ru-RU" sz="2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31016" y="4845938"/>
            <a:ext cx="8568952" cy="885349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r>
              <a:rPr lang="en-US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9. London buses are cheap and quick ways of travelling round the city.</a:t>
            </a:r>
            <a:endParaRPr lang="ru-RU" sz="2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1953" y="5844388"/>
            <a:ext cx="8568952" cy="442674"/>
          </a:xfrm>
          <a:prstGeom prst="roundRect">
            <a:avLst/>
          </a:prstGeom>
          <a:solidFill>
            <a:srgbClr val="FFCCCC"/>
          </a:solidFill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r>
              <a:rPr lang="en-US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10. London Eye is 200 </a:t>
            </a:r>
            <a:r>
              <a:rPr lang="en-US" sz="26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metres</a:t>
            </a:r>
            <a:r>
              <a:rPr lang="en-US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tall.</a:t>
            </a:r>
            <a:endParaRPr lang="ru-RU" sz="2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множение 12"/>
          <p:cNvSpPr/>
          <p:nvPr/>
        </p:nvSpPr>
        <p:spPr>
          <a:xfrm>
            <a:off x="8388424" y="260648"/>
            <a:ext cx="360040" cy="36004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множение 13"/>
          <p:cNvSpPr/>
          <p:nvPr/>
        </p:nvSpPr>
        <p:spPr>
          <a:xfrm>
            <a:off x="8388424" y="2204864"/>
            <a:ext cx="360040" cy="36004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множение 14"/>
          <p:cNvSpPr/>
          <p:nvPr/>
        </p:nvSpPr>
        <p:spPr>
          <a:xfrm>
            <a:off x="8388424" y="3284984"/>
            <a:ext cx="360040" cy="36004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множение 15"/>
          <p:cNvSpPr/>
          <p:nvPr/>
        </p:nvSpPr>
        <p:spPr>
          <a:xfrm>
            <a:off x="8388424" y="3861048"/>
            <a:ext cx="360040" cy="36004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множение 16"/>
          <p:cNvSpPr/>
          <p:nvPr/>
        </p:nvSpPr>
        <p:spPr>
          <a:xfrm>
            <a:off x="8388424" y="4365104"/>
            <a:ext cx="360040" cy="36004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овина рамки 18"/>
          <p:cNvSpPr/>
          <p:nvPr/>
        </p:nvSpPr>
        <p:spPr>
          <a:xfrm rot="13056686">
            <a:off x="8444568" y="744966"/>
            <a:ext cx="264632" cy="274106"/>
          </a:xfrm>
          <a:prstGeom prst="halfFra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Половина рамки 19"/>
          <p:cNvSpPr/>
          <p:nvPr/>
        </p:nvSpPr>
        <p:spPr>
          <a:xfrm rot="13056686">
            <a:off x="8444568" y="1537053"/>
            <a:ext cx="264632" cy="274106"/>
          </a:xfrm>
          <a:prstGeom prst="halfFra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Половина рамки 20"/>
          <p:cNvSpPr/>
          <p:nvPr/>
        </p:nvSpPr>
        <p:spPr>
          <a:xfrm rot="13056686">
            <a:off x="8444568" y="2689181"/>
            <a:ext cx="264632" cy="274106"/>
          </a:xfrm>
          <a:prstGeom prst="halfFra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Половина рамки 21"/>
          <p:cNvSpPr/>
          <p:nvPr/>
        </p:nvSpPr>
        <p:spPr>
          <a:xfrm rot="13056686">
            <a:off x="8372560" y="5209461"/>
            <a:ext cx="264632" cy="274106"/>
          </a:xfrm>
          <a:prstGeom prst="halfFra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Половина рамки 22"/>
          <p:cNvSpPr/>
          <p:nvPr/>
        </p:nvSpPr>
        <p:spPr>
          <a:xfrm rot="13056686">
            <a:off x="8372560" y="5857533"/>
            <a:ext cx="264632" cy="274106"/>
          </a:xfrm>
          <a:prstGeom prst="halfFra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272</Words>
  <Application>Microsoft Office PowerPoint</Application>
  <PresentationFormat>Экран (4:3)</PresentationFormat>
  <Paragraphs>40</Paragraphs>
  <Slides>6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23</cp:revision>
  <dcterms:modified xsi:type="dcterms:W3CDTF">2013-02-19T09:20:26Z</dcterms:modified>
</cp:coreProperties>
</file>