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E06D12-959A-4278-A407-5FADF44F743F}" type="datetimeFigureOut">
              <a:rPr lang="ru-RU" smtClean="0"/>
              <a:t>20.05.2018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BE3918-34C3-4259-BFCF-C583BCDAAF4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губим наш край</a:t>
            </a:r>
            <a:endParaRPr lang="ru-RU" dirty="0"/>
          </a:p>
        </p:txBody>
      </p:sp>
      <p:pic>
        <p:nvPicPr>
          <p:cNvPr id="5" name="Содержимое 4" descr="539153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179594">
            <a:off x="799616" y="2065448"/>
            <a:ext cx="3782797" cy="2444156"/>
          </a:xfrm>
        </p:spPr>
      </p:pic>
      <p:sp>
        <p:nvSpPr>
          <p:cNvPr id="4" name="TextBox 3"/>
          <p:cNvSpPr txBox="1"/>
          <p:nvPr/>
        </p:nvSpPr>
        <p:spPr>
          <a:xfrm>
            <a:off x="6500826" y="4929198"/>
            <a:ext cx="2357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 выполнила ученица 7Б класса </a:t>
            </a:r>
          </a:p>
          <a:p>
            <a:r>
              <a:rPr lang="ru-RU" dirty="0" err="1" smtClean="0"/>
              <a:t>Лаук</a:t>
            </a:r>
            <a:r>
              <a:rPr lang="ru-RU" dirty="0" smtClean="0"/>
              <a:t> Анастасия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0870356">
            <a:off x="5310504" y="2255066"/>
            <a:ext cx="3000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Собственными руками убиваем место где живем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329510" cy="1011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Алтайский край занимает 5 место в Сибири по загрязнению воздуха  </a:t>
            </a:r>
            <a:endParaRPr lang="ru-RU" dirty="0"/>
          </a:p>
        </p:txBody>
      </p:sp>
      <p:pic>
        <p:nvPicPr>
          <p:cNvPr id="5" name="Содержимое 4" descr="f3455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931977">
            <a:off x="457200" y="2571744"/>
            <a:ext cx="3400420" cy="3000396"/>
          </a:xfrm>
        </p:spPr>
      </p:pic>
      <p:pic>
        <p:nvPicPr>
          <p:cNvPr id="6" name="Содержимое 5" descr="i1200x5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96599">
            <a:off x="4648200" y="2571744"/>
            <a:ext cx="4038600" cy="25717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 2018 году в нашем крае зафиксировано 13 лесных пожар</a:t>
            </a:r>
            <a:endParaRPr lang="ru-RU" dirty="0"/>
          </a:p>
        </p:txBody>
      </p:sp>
      <p:pic>
        <p:nvPicPr>
          <p:cNvPr id="5" name="Содержимое 4" descr="tn_230108_72a845089dad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188912">
            <a:off x="146991" y="1704219"/>
            <a:ext cx="3581170" cy="2678674"/>
          </a:xfrm>
        </p:spPr>
      </p:pic>
      <p:pic>
        <p:nvPicPr>
          <p:cNvPr id="6" name="Содержимое 5" descr="4963dc3efdc429d22dc01efe09f9de84_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39947">
            <a:off x="5718504" y="1735368"/>
            <a:ext cx="3174150" cy="2121316"/>
          </a:xfrm>
        </p:spPr>
      </p:pic>
      <p:pic>
        <p:nvPicPr>
          <p:cNvPr id="7" name="Рисунок 6" descr="verhovoy-pozhar-1024x7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3929066"/>
            <a:ext cx="3273615" cy="27860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924701">
            <a:off x="3860489" y="1865954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все из-за халатности людей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0" dirty="0" smtClean="0"/>
              <a:t>Критической считается ситуация водных ресурсов, так как в водоемы постоянно сбрасываются грязные стоки, как жилищно-коммунальные, так и промышленные. </a:t>
            </a:r>
            <a:r>
              <a:rPr lang="ru-RU" sz="2000" b="0" dirty="0" err="1" smtClean="0"/>
              <a:t>Водоканальные</a:t>
            </a:r>
            <a:r>
              <a:rPr lang="ru-RU" sz="2000" b="0" dirty="0" smtClean="0"/>
              <a:t> и канализационные сети оставляют желать лучшего</a:t>
            </a:r>
            <a:endParaRPr lang="ru-RU" sz="2000" dirty="0"/>
          </a:p>
        </p:txBody>
      </p:sp>
      <p:pic>
        <p:nvPicPr>
          <p:cNvPr id="5" name="Содержимое 4" descr="01musor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3948853" cy="31432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Не только реки страдают..</a:t>
            </a:r>
            <a:endParaRPr lang="ru-RU" dirty="0"/>
          </a:p>
        </p:txBody>
      </p:sp>
      <p:pic>
        <p:nvPicPr>
          <p:cNvPr id="6" name="Рисунок 5" descr="id139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571744"/>
            <a:ext cx="3929058" cy="36909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Давайте не будем так безответственно относиться к месту где живем.</a:t>
            </a:r>
            <a:endParaRPr lang="ru-RU" dirty="0"/>
          </a:p>
        </p:txBody>
      </p:sp>
      <p:pic>
        <p:nvPicPr>
          <p:cNvPr id="4" name="Содержимое 3" descr="foto_3-12-506x4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128628">
            <a:off x="3001956" y="1941515"/>
            <a:ext cx="5353963" cy="4572032"/>
          </a:xfrm>
        </p:spPr>
      </p:pic>
      <p:sp>
        <p:nvSpPr>
          <p:cNvPr id="5" name="TextBox 4"/>
          <p:cNvSpPr txBox="1"/>
          <p:nvPr/>
        </p:nvSpPr>
        <p:spPr>
          <a:xfrm rot="20640265">
            <a:off x="534804" y="3407415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Природа помогает </a:t>
            </a:r>
            <a:r>
              <a:rPr lang="ru-RU" dirty="0" err="1" smtClean="0"/>
              <a:t>нам,а</a:t>
            </a:r>
            <a:r>
              <a:rPr lang="ru-RU" dirty="0" smtClean="0"/>
              <a:t> мы должны помогать ей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1013417">
            <a:off x="2753572" y="2253073"/>
            <a:ext cx="21917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ВСЕ В НАШИХ РУКАХ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99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Мы губим наш край</vt:lpstr>
      <vt:lpstr>Алтайский край занимает 5 место в Сибири по загрязнению воздуха  </vt:lpstr>
      <vt:lpstr> в 2018 году в нашем крае зафиксировано 13 лесных пожар</vt:lpstr>
      <vt:lpstr>Критической считается ситуация водных ресурсов, так как в водоемы постоянно сбрасываются грязные стоки, как жилищно-коммунальные, так и промышленные. Водоканальные и канализационные сети оставляют желать лучшего</vt:lpstr>
      <vt:lpstr>Давайте не будем так безответственно относиться к месту где живем.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губим наш край</dc:title>
  <dc:creator>lauk.eldar</dc:creator>
  <cp:lastModifiedBy>lauk.eldar</cp:lastModifiedBy>
  <cp:revision>3</cp:revision>
  <dcterms:created xsi:type="dcterms:W3CDTF">2018-05-20T09:08:03Z</dcterms:created>
  <dcterms:modified xsi:type="dcterms:W3CDTF">2018-05-20T09:35:36Z</dcterms:modified>
</cp:coreProperties>
</file>