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58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3804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7127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Doctor Cho</cp:lastModifiedBy>
  <cp:revision>5</cp:revision>
  <dcterms:created xsi:type="dcterms:W3CDTF">2018-05-17T09:11:30Z</dcterms:created>
  <dcterms:modified xsi:type="dcterms:W3CDTF">2018-08-08T09:08:30Z</dcterms:modified>
</cp:coreProperties>
</file>