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76" r:id="rId2"/>
    <p:sldId id="275" r:id="rId3"/>
    <p:sldId id="273" r:id="rId4"/>
    <p:sldId id="274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2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B007B-24B0-424A-8AC6-F68872A36C30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7A2A9-3674-4949-9369-E1B83CA63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379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7A2A9-3674-4949-9369-E1B83CA63D8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1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AAFA86-5641-48A2-8B61-5793E59EF894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A2093E-AD1F-435B-9973-56DBFE6101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«центр развития ребенка – детский сад №189»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196752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проекта по формированию экологической культуры у детей дошкольного возраста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0608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проходите </a:t>
            </a:r>
            <a: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</a:t>
            </a:r>
            <a:endParaRPr lang="ru-RU" sz="7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4005064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ПДО по формированию экологической культуры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Евсюкова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Ивановна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ПДО по ИЗО деятельности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Калинина Елена Валериевна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215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30576"/>
            <a:ext cx="4978576" cy="6638784"/>
          </a:xfrm>
        </p:spPr>
      </p:pic>
    </p:spTree>
    <p:extLst>
      <p:ext uri="{BB962C8B-B14F-4D97-AF65-F5344CB8AC3E}">
        <p14:creationId xmlns:p14="http://schemas.microsoft.com/office/powerpoint/2010/main" val="3595484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0"/>
            <a:ext cx="4974353" cy="6696744"/>
          </a:xfrm>
        </p:spPr>
      </p:pic>
    </p:spTree>
    <p:extLst>
      <p:ext uri="{BB962C8B-B14F-4D97-AF65-F5344CB8AC3E}">
        <p14:creationId xmlns:p14="http://schemas.microsoft.com/office/powerpoint/2010/main" val="1285447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19" y="30544"/>
            <a:ext cx="5011103" cy="6638816"/>
          </a:xfrm>
        </p:spPr>
      </p:pic>
    </p:spTree>
    <p:extLst>
      <p:ext uri="{BB962C8B-B14F-4D97-AF65-F5344CB8AC3E}">
        <p14:creationId xmlns:p14="http://schemas.microsoft.com/office/powerpoint/2010/main" val="1770920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49"/>
          <a:stretch/>
        </p:blipFill>
        <p:spPr>
          <a:xfrm>
            <a:off x="2123727" y="44624"/>
            <a:ext cx="5246150" cy="6624736"/>
          </a:xfrm>
        </p:spPr>
      </p:pic>
    </p:spTree>
    <p:extLst>
      <p:ext uri="{BB962C8B-B14F-4D97-AF65-F5344CB8AC3E}">
        <p14:creationId xmlns:p14="http://schemas.microsoft.com/office/powerpoint/2010/main" val="1160482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19" y="44624"/>
            <a:ext cx="5048237" cy="6696744"/>
          </a:xfrm>
        </p:spPr>
      </p:pic>
    </p:spTree>
    <p:extLst>
      <p:ext uri="{BB962C8B-B14F-4D97-AF65-F5344CB8AC3E}">
        <p14:creationId xmlns:p14="http://schemas.microsoft.com/office/powerpoint/2010/main" val="2551535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30536"/>
            <a:ext cx="5112568" cy="6744456"/>
          </a:xfrm>
        </p:spPr>
      </p:pic>
    </p:spTree>
    <p:extLst>
      <p:ext uri="{BB962C8B-B14F-4D97-AF65-F5344CB8AC3E}">
        <p14:creationId xmlns:p14="http://schemas.microsoft.com/office/powerpoint/2010/main" val="3304290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44624"/>
            <a:ext cx="5040560" cy="6662152"/>
          </a:xfrm>
        </p:spPr>
      </p:pic>
    </p:spTree>
    <p:extLst>
      <p:ext uri="{BB962C8B-B14F-4D97-AF65-F5344CB8AC3E}">
        <p14:creationId xmlns:p14="http://schemas.microsoft.com/office/powerpoint/2010/main" val="2097686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44624"/>
            <a:ext cx="5032956" cy="6696744"/>
          </a:xfrm>
        </p:spPr>
      </p:pic>
    </p:spTree>
    <p:extLst>
      <p:ext uri="{BB962C8B-B14F-4D97-AF65-F5344CB8AC3E}">
        <p14:creationId xmlns:p14="http://schemas.microsoft.com/office/powerpoint/2010/main" val="3357102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116632"/>
            <a:ext cx="5044190" cy="6696744"/>
          </a:xfrm>
        </p:spPr>
      </p:pic>
    </p:spTree>
    <p:extLst>
      <p:ext uri="{BB962C8B-B14F-4D97-AF65-F5344CB8AC3E}">
        <p14:creationId xmlns:p14="http://schemas.microsoft.com/office/powerpoint/2010/main" val="2410234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94"/>
          <a:stretch/>
        </p:blipFill>
        <p:spPr>
          <a:xfrm>
            <a:off x="1979712" y="44624"/>
            <a:ext cx="5057698" cy="6696744"/>
          </a:xfrm>
        </p:spPr>
      </p:pic>
    </p:spTree>
    <p:extLst>
      <p:ext uri="{BB962C8B-B14F-4D97-AF65-F5344CB8AC3E}">
        <p14:creationId xmlns:p14="http://schemas.microsoft.com/office/powerpoint/2010/main" val="46151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229600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дошкольного возраста экологической культуры.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исследовательские умения в окружающем мире.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состраданию, сопереживанию всему живому.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видеть глазами а чувствовать душой.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02760" y="188640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долгосрочный, ориентированный.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5-6 лет.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80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116632"/>
            <a:ext cx="4998573" cy="6624736"/>
          </a:xfrm>
        </p:spPr>
      </p:pic>
    </p:spTree>
    <p:extLst>
      <p:ext uri="{BB962C8B-B14F-4D97-AF65-F5344CB8AC3E}">
        <p14:creationId xmlns:p14="http://schemas.microsoft.com/office/powerpoint/2010/main" val="553743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7848872" cy="54726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год экологии очень удачно выбрана тема: «Бережем планету вместе».</a:t>
            </a:r>
          </a:p>
          <a:p>
            <a:pPr algn="just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созвучна с темой нашего экологического проекта «Не проходите мимо!».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цель – научить детей смотреть и видеть, слушать и слышать, быть добрыми и отзывчивыми, развиваться эстетически и духовно. Это актуально, это проблема нашего современного мира.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все страдать: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Ромашки и березы…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даже хищник – тать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Прольет от боли слезы.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 за веком век -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Ветшает Мира зданье…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только человек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Постичь смог состраданье.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– вдруг поймешь однажды – 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человек – не каждый…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685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выполнения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8229600" cy="5256584"/>
          </a:xfrm>
        </p:spPr>
        <p:txBody>
          <a:bodyPr>
            <a:normAutofit fontScale="550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рассказов о природе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походов и экскурсий на природу родителей вместе с детьми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воспитанниками о добром отношении ко всему живому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материалов для будущих рассказов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кормушек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деревьев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на своем участке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рассказов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иллюстраций</a:t>
            </a:r>
          </a:p>
          <a:p>
            <a:pPr marL="971550" lvl="1" indent="-571500">
              <a:buFont typeface="+mj-lt"/>
              <a:buAutoNum type="arabicPeriod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книги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76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6136" y="260648"/>
            <a:ext cx="3235896" cy="194421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сажают дерево на выпускной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58" b="-1770"/>
          <a:stretch/>
        </p:blipFill>
        <p:spPr bwMode="auto">
          <a:xfrm>
            <a:off x="518400" y="188640"/>
            <a:ext cx="5205728" cy="33123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" descr="E:\ФотоВидео\Фото\2013\2013_12_14 Вешаем кормушки для птиц\IMG_714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38"/>
          <a:stretch/>
        </p:blipFill>
        <p:spPr bwMode="auto">
          <a:xfrm>
            <a:off x="3707905" y="3068960"/>
            <a:ext cx="4744896" cy="350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9736" y="3645024"/>
            <a:ext cx="3382144" cy="1763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Кормим птиц зимой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919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44624"/>
            <a:ext cx="5052958" cy="6696744"/>
          </a:xfrm>
        </p:spPr>
      </p:pic>
    </p:spTree>
    <p:extLst>
      <p:ext uri="{BB962C8B-B14F-4D97-AF65-F5344CB8AC3E}">
        <p14:creationId xmlns:p14="http://schemas.microsoft.com/office/powerpoint/2010/main" val="2279615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116632"/>
            <a:ext cx="5120348" cy="6624736"/>
          </a:xfrm>
        </p:spPr>
      </p:pic>
    </p:spTree>
    <p:extLst>
      <p:ext uri="{BB962C8B-B14F-4D97-AF65-F5344CB8AC3E}">
        <p14:creationId xmlns:p14="http://schemas.microsoft.com/office/powerpoint/2010/main" val="3937294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7" y="0"/>
            <a:ext cx="5136851" cy="6813376"/>
          </a:xfrm>
        </p:spPr>
      </p:pic>
    </p:spTree>
    <p:extLst>
      <p:ext uri="{BB962C8B-B14F-4D97-AF65-F5344CB8AC3E}">
        <p14:creationId xmlns:p14="http://schemas.microsoft.com/office/powerpoint/2010/main" val="70170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23584"/>
            <a:ext cx="5107784" cy="6717784"/>
          </a:xfrm>
        </p:spPr>
      </p:pic>
    </p:spTree>
    <p:extLst>
      <p:ext uri="{BB962C8B-B14F-4D97-AF65-F5344CB8AC3E}">
        <p14:creationId xmlns:p14="http://schemas.microsoft.com/office/powerpoint/2010/main" val="414622058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257</Words>
  <Application>Microsoft Office PowerPoint</Application>
  <PresentationFormat>Экран (4:3)</PresentationFormat>
  <Paragraphs>47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Муниципальное бюджетное образовательное учреждение «центр развития ребенка – детский сад №189»</vt:lpstr>
      <vt:lpstr>Презентация PowerPoint</vt:lpstr>
      <vt:lpstr>Актуальность проекта</vt:lpstr>
      <vt:lpstr>Этапы выполнения проекта</vt:lpstr>
      <vt:lpstr>Дети сажают дерево на выпускной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2017-03-27T07:26:29Z</dcterms:created>
  <dcterms:modified xsi:type="dcterms:W3CDTF">2018-08-08T07:50:37Z</dcterms:modified>
</cp:coreProperties>
</file>