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65347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Открытый урок. </a:t>
            </a:r>
            <a:br>
              <a:rPr lang="ru-RU" b="1" dirty="0" smtClean="0"/>
            </a:br>
            <a:r>
              <a:rPr lang="ru-RU" b="1" dirty="0" smtClean="0"/>
              <a:t>День космонавтики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103821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Автор: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Никопорович В.Р. Преподаватель ТК №34</a:t>
            </a:r>
            <a:endParaRPr lang="ru-RU" b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343020"/>
          </a:xfrm>
          <a:solidFill>
            <a:srgbClr val="7030A0"/>
          </a:solidFill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12 апреля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27216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6000" b="1" dirty="0" smtClean="0"/>
              <a:t>Международный день полёта человека в космос</a:t>
            </a:r>
            <a:endParaRPr lang="ru-RU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142852"/>
            <a:ext cx="5715008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6"/>
            <a:ext cx="9144000" cy="221457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12 апреля </a:t>
            </a:r>
            <a:r>
              <a:rPr lang="ru-RU" sz="2800" dirty="0" smtClean="0"/>
              <a:t>советский космонавт </a:t>
            </a:r>
            <a:r>
              <a:rPr lang="ru-RU" sz="2800" b="1" dirty="0" smtClean="0"/>
              <a:t>Юрий Гагарин</a:t>
            </a:r>
            <a:r>
              <a:rPr lang="ru-RU" sz="2800" dirty="0" smtClean="0"/>
              <a:t> на космическом корабле стартовал с космодрома «Байконур» и впервые в мире совершил орбитальный облёт планеты Земля. Полёт в околоземном космическом пространстве продлился 108 минут. 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428604"/>
            <a:ext cx="7911620" cy="5933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1b6ebb6568e76b43b5219c578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941158"/>
            <a:ext cx="8229600" cy="43774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500166" y="928670"/>
            <a:ext cx="63786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Юрий Алексеевич Гагарин (1934 - 1968) –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 летчик-космонавт СССР, 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Герой Советского Союза, полковник ВВС СССР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071546"/>
            <a:ext cx="8858279" cy="4982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5429264"/>
            <a:ext cx="8643998" cy="642942"/>
          </a:xfrm>
          <a:solidFill>
            <a:srgbClr val="00B0F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Космическая гонка СССР – США (1957-1975)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ee3fcf146b0a6842eb5f8624feb60cc_i-17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44" y="357166"/>
            <a:ext cx="8786874" cy="6322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smicheskaja-gonka-sssr-protiv-ssha-kak-eto-bylo_imASS1N.jpg"/>
          <p:cNvPicPr>
            <a:picLocks noChangeAspect="1"/>
          </p:cNvPicPr>
          <p:nvPr/>
        </p:nvPicPr>
        <p:blipFill>
          <a:blip r:embed="rId3"/>
          <a:srcRect t="6536" r="39655"/>
          <a:stretch>
            <a:fillRect/>
          </a:stretch>
        </p:blipFill>
        <p:spPr>
          <a:xfrm>
            <a:off x="2000232" y="1214422"/>
            <a:ext cx="5000660" cy="408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81748"/>
          </a:xfr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Arial Black" pitchFamily="34" charset="0"/>
              </a:rPr>
              <a:t>РОССИЯ И КОСМОС </a:t>
            </a:r>
          </a:p>
          <a:p>
            <a:pPr algn="ctr">
              <a:buNone/>
            </a:pPr>
            <a:r>
              <a:rPr lang="ru-RU" sz="3200" b="1" dirty="0" smtClean="0">
                <a:latin typeface="Arial Black" pitchFamily="34" charset="0"/>
              </a:rPr>
              <a:t>СЕГОДНЯ И ЗАВТРА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000636"/>
            <a:ext cx="8007128" cy="1754326"/>
          </a:xfrm>
          <a:prstGeom prst="rect">
            <a:avLst/>
          </a:prstGeom>
          <a:solidFill>
            <a:schemeClr val="bg2">
              <a:lumMod val="90000"/>
            </a:schemeClr>
          </a:solidFill>
          <a:effectLst/>
        </p:spPr>
        <p:txBody>
          <a:bodyPr wrap="none" rtlCol="0">
            <a:spAutoFit/>
          </a:bodyPr>
          <a:lstStyle/>
          <a:p>
            <a:r>
              <a:rPr lang="ru-RU" dirty="0" smtClean="0"/>
              <a:t>2018 - Экзомарс — планетоход на Марсе</a:t>
            </a:r>
          </a:p>
          <a:p>
            <a:r>
              <a:rPr lang="ru-RU" dirty="0" smtClean="0"/>
              <a:t>2019 - Луна-Глоб — искусственный спутник Луны, посадка, ударные зонды</a:t>
            </a:r>
          </a:p>
          <a:p>
            <a:r>
              <a:rPr lang="ru-RU" dirty="0" smtClean="0"/>
              <a:t>2021 - Спектр-УФ — космический телескоп для изучения Вселенной </a:t>
            </a:r>
          </a:p>
          <a:p>
            <a:r>
              <a:rPr lang="ru-RU" dirty="0" smtClean="0"/>
              <a:t>в ультрафиолетовом диапазоне</a:t>
            </a:r>
          </a:p>
          <a:p>
            <a:r>
              <a:rPr lang="ru-RU" dirty="0" smtClean="0"/>
              <a:t>2025 - высадка людей на Луне</a:t>
            </a:r>
          </a:p>
          <a:p>
            <a:r>
              <a:rPr lang="ru-RU" dirty="0" smtClean="0"/>
              <a:t>2040 - высадка людей на Марсе (планируется 2040—2045)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393</TotalTime>
  <Words>135</Words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Открытый урок.  День космонавтики</vt:lpstr>
      <vt:lpstr>12 апреля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</dc:title>
  <dc:creator>Валера</dc:creator>
  <cp:lastModifiedBy>Валера</cp:lastModifiedBy>
  <cp:revision>41</cp:revision>
  <dcterms:created xsi:type="dcterms:W3CDTF">2018-04-11T14:10:50Z</dcterms:created>
  <dcterms:modified xsi:type="dcterms:W3CDTF">2018-08-07T10:50:34Z</dcterms:modified>
</cp:coreProperties>
</file>