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4929198"/>
            <a:ext cx="8229600" cy="1428760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Автор: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Никопорович В.Р. – преподаватель ТК №34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Открытый урок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8000" b="1" dirty="0" smtClean="0">
                <a:solidFill>
                  <a:srgbClr val="00B0F0"/>
                </a:solidFill>
              </a:rPr>
              <a:t>«</a:t>
            </a:r>
            <a:r>
              <a:rPr lang="ru-RU" sz="9600" b="1" dirty="0" smtClean="0">
                <a:solidFill>
                  <a:srgbClr val="00B0F0"/>
                </a:solidFill>
              </a:rPr>
              <a:t>12</a:t>
            </a:r>
            <a:r>
              <a:rPr lang="ru-RU" sz="8000" b="1" dirty="0" smtClean="0">
                <a:solidFill>
                  <a:srgbClr val="00B0F0"/>
                </a:solidFill>
              </a:rPr>
              <a:t> Июня –</a:t>
            </a:r>
            <a:br>
              <a:rPr lang="ru-RU" sz="8000" b="1" dirty="0" smtClean="0">
                <a:solidFill>
                  <a:srgbClr val="00B0F0"/>
                </a:solidFill>
              </a:rPr>
            </a:br>
            <a:r>
              <a:rPr lang="ru-RU" sz="8000" b="1" dirty="0" smtClean="0">
                <a:solidFill>
                  <a:srgbClr val="00B0F0"/>
                </a:solidFill>
              </a:rPr>
              <a:t> День России»</a:t>
            </a:r>
            <a:endParaRPr lang="ru-RU" sz="8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0855" y="1524000"/>
            <a:ext cx="6862289" cy="45720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Традиции 12 июня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8315"/>
            <a:ext cx="8866246" cy="6506833"/>
          </a:xfrm>
          <a:prstGeom prst="plaqu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"/>
            <a:ext cx="9144000" cy="6675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 Распал-СССР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711" y="1524000"/>
            <a:ext cx="7344578" cy="4572000"/>
          </a:xfrm>
          <a:ln>
            <a:solidFill>
              <a:schemeClr val="tx1"/>
            </a:solidFill>
            <a:prstDash val="lgDashDot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Перестройка 1985 - 1991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Book Antiqu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 cc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5186" y="1524000"/>
            <a:ext cx="6473628" cy="4572000"/>
          </a:xfrm>
          <a:ln>
            <a:solidFill>
              <a:schemeClr val="accent6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 w="57150">
            <a:solidFill>
              <a:schemeClr val="accent5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1990 – 1991 Провозглашение независимости союзных республик</a:t>
            </a:r>
            <a:endParaRPr lang="ru-RU" sz="3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4643437" y="152400"/>
            <a:ext cx="45719" cy="5619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04 -Raspad-SSS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467" y="285728"/>
            <a:ext cx="7937529" cy="5953147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 -Raspad-SSS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24000"/>
            <a:ext cx="8429684" cy="4572000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12 июня 1991 года – выборы первого Президента России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6 Rodina-SSS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71612"/>
            <a:ext cx="5810250" cy="4572000"/>
          </a:xfrm>
          <a:ln w="3492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RelaxedModerately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Политический плюрализм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7 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7452" y="1524000"/>
            <a:ext cx="6469095" cy="4572000"/>
          </a:xfrm>
          <a:effectLst>
            <a:glow rad="2286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762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РФ – правопреемница СССР</a:t>
            </a:r>
            <a:endParaRPr lang="ru-RU" sz="4800" i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19200"/>
          </a:xfrm>
          <a:solidFill>
            <a:srgbClr val="00B0F0"/>
          </a:solidFill>
          <a:ln>
            <a:solidFill>
              <a:schemeClr val="bg1"/>
            </a:solidFill>
            <a:prstDash val="dash"/>
          </a:ln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Традиции 12 июня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44</Words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Открытый урок  «12 Июня –  День России»</vt:lpstr>
      <vt:lpstr>Слайд 2</vt:lpstr>
      <vt:lpstr>Перестройка 1985 - 1991</vt:lpstr>
      <vt:lpstr>1990 – 1991 Провозглашение независимости союзных республик</vt:lpstr>
      <vt:lpstr>Слайд 5</vt:lpstr>
      <vt:lpstr>12 июня 1991 года – выборы первого Президента России</vt:lpstr>
      <vt:lpstr>Политический плюрализм</vt:lpstr>
      <vt:lpstr>РФ – правопреемница СССР</vt:lpstr>
      <vt:lpstr>Традиции 12 июня</vt:lpstr>
      <vt:lpstr>Традиции 12 июня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Валера</cp:lastModifiedBy>
  <cp:revision>11</cp:revision>
  <dcterms:created xsi:type="dcterms:W3CDTF">2016-06-09T19:48:41Z</dcterms:created>
  <dcterms:modified xsi:type="dcterms:W3CDTF">2018-08-07T11:10:44Z</dcterms:modified>
</cp:coreProperties>
</file>