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25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72BC4-5020-47FB-BDDF-8B59678BE56E}" type="datetimeFigureOut">
              <a:rPr lang="ru-RU" smtClean="0"/>
              <a:t>08.08.2018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93911-085F-4B97-A9C8-E5ED6E0715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72BC4-5020-47FB-BDDF-8B59678BE56E}" type="datetimeFigureOut">
              <a:rPr lang="ru-RU" smtClean="0"/>
              <a:t>08.08.2018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93911-085F-4B97-A9C8-E5ED6E0715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72BC4-5020-47FB-BDDF-8B59678BE56E}" type="datetimeFigureOut">
              <a:rPr lang="ru-RU" smtClean="0"/>
              <a:t>08.08.2018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93911-085F-4B97-A9C8-E5ED6E0715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72BC4-5020-47FB-BDDF-8B59678BE56E}" type="datetimeFigureOut">
              <a:rPr lang="ru-RU" smtClean="0"/>
              <a:t>08.08.2018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93911-085F-4B97-A9C8-E5ED6E0715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72BC4-5020-47FB-BDDF-8B59678BE56E}" type="datetimeFigureOut">
              <a:rPr lang="ru-RU" smtClean="0"/>
              <a:t>08.08.2018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93911-085F-4B97-A9C8-E5ED6E0715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72BC4-5020-47FB-BDDF-8B59678BE56E}" type="datetimeFigureOut">
              <a:rPr lang="ru-RU" smtClean="0"/>
              <a:t>08.08.2018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93911-085F-4B97-A9C8-E5ED6E0715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72BC4-5020-47FB-BDDF-8B59678BE56E}" type="datetimeFigureOut">
              <a:rPr lang="ru-RU" smtClean="0"/>
              <a:t>08.08.2018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93911-085F-4B97-A9C8-E5ED6E0715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72BC4-5020-47FB-BDDF-8B59678BE56E}" type="datetimeFigureOut">
              <a:rPr lang="ru-RU" smtClean="0"/>
              <a:t>08.08.2018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93911-085F-4B97-A9C8-E5ED6E0715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72BC4-5020-47FB-BDDF-8B59678BE56E}" type="datetimeFigureOut">
              <a:rPr lang="ru-RU" smtClean="0"/>
              <a:t>08.08.2018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93911-085F-4B97-A9C8-E5ED6E0715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72BC4-5020-47FB-BDDF-8B59678BE56E}" type="datetimeFigureOut">
              <a:rPr lang="ru-RU" smtClean="0"/>
              <a:t>08.08.2018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93911-085F-4B97-A9C8-E5ED6E0715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72BC4-5020-47FB-BDDF-8B59678BE56E}" type="datetimeFigureOut">
              <a:rPr lang="ru-RU" smtClean="0"/>
              <a:t>08.08.2018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93911-085F-4B97-A9C8-E5ED6E0715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772BC4-5020-47FB-BDDF-8B59678BE56E}" type="datetimeFigureOut">
              <a:rPr lang="ru-RU" smtClean="0"/>
              <a:t>08.08.2018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593911-085F-4B97-A9C8-E5ED6E07151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 descr="ÐÐµÑÑÐ¼ Ð¾ Ð»ÐµÐºÐ°ÑÑÑÐ²ÐµÐ½Ð½ÑÑ ÑÐ°ÑÑÐµÐ½Ð¸ÑÑ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ÐÐµÑÑÐ¼ Ð¾ Ð»ÐµÐºÐ°ÑÑÑÐ²ÐµÐ½Ð½ÑÑ ÑÐ°ÑÑÐµÐ½Ð¸ÑÑ. Ð Ð¾Ð¼Ð°ÑÐºÐ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28"/>
            <a:ext cx="4572000" cy="3429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929190" y="3643314"/>
            <a:ext cx="400052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/>
              <a:t>В поле сестрички стоят,</a:t>
            </a:r>
          </a:p>
          <a:p>
            <a:pPr fontAlgn="base"/>
            <a:r>
              <a:rPr lang="ru-RU" dirty="0"/>
              <a:t>Желтые глазки на солнце глядят,</a:t>
            </a:r>
          </a:p>
          <a:p>
            <a:pPr fontAlgn="base"/>
            <a:r>
              <a:rPr lang="ru-RU" dirty="0"/>
              <a:t>У каждой сестрички —</a:t>
            </a:r>
          </a:p>
          <a:p>
            <a:pPr fontAlgn="base"/>
            <a:r>
              <a:rPr lang="ru-RU" dirty="0"/>
              <a:t>Белые реснички</a:t>
            </a:r>
          </a:p>
          <a:p>
            <a:pPr fontAlgn="base"/>
            <a:r>
              <a:rPr lang="ru-RU" i="1" dirty="0"/>
              <a:t>(Ромашка</a:t>
            </a:r>
            <a:r>
              <a:rPr lang="ru-RU" dirty="0"/>
              <a:t>)</a:t>
            </a:r>
          </a:p>
          <a:p>
            <a:pPr fontAlgn="base"/>
            <a:r>
              <a:rPr lang="ru-RU" dirty="0"/>
              <a:t>Название произошло от латинского «</a:t>
            </a:r>
            <a:r>
              <a:rPr lang="ru-RU" dirty="0" err="1"/>
              <a:t>romona</a:t>
            </a:r>
            <a:r>
              <a:rPr lang="ru-RU" dirty="0"/>
              <a:t>» — римская, заимствована из польского языка. В литературе ее образ ассоциируется с образом скромной красоты и доброты.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ÐÐµÑÑÐ¼ Ð¾ Ð»ÐµÐºÐ°ÑÑÑÐ²ÐµÐ½Ð½ÑÑ ÑÐ°ÑÑÐµÐ½Ð¸ÑÑ. ÐÐ´ÑÐ²Ð°Ð½ÑÐ¸Ð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715000" cy="428625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143636" y="1785926"/>
            <a:ext cx="28575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/>
              <a:t>Это растение знакомо детям с детства. Кто не любит собирать желтые одуванчики, плести из них венки? Это многолетнее растение семейства сложноцветных.</a:t>
            </a:r>
          </a:p>
          <a:p>
            <a:pPr fontAlgn="base"/>
            <a:r>
              <a:rPr lang="ru-RU" dirty="0"/>
              <a:t>Цветут долго, образуя за сезон много семян.</a:t>
            </a:r>
          </a:p>
          <a:p>
            <a:pPr fontAlgn="base"/>
            <a:r>
              <a:rPr lang="ru-RU" dirty="0"/>
              <a:t>Когда цветут одуванчики, кажется, что дети солнышка спустились на землю и покрыли ее красивым ковром.</a:t>
            </a:r>
          </a:p>
          <a:p>
            <a:pPr fontAlgn="base"/>
            <a:r>
              <a:rPr lang="ru-RU" dirty="0"/>
              <a:t>Одуванчик очень похож на солнышко.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ÐÐµÑÑÐ¼ Ð¾ Ð»ÐµÐºÐ°ÑÑÑÐ²ÐµÐ½Ð½ÑÑ ÑÐ°ÑÑÐµÐ½Ð¸ÑÑ. ÐÐ¾Ð´Ð¾ÑÐ¾Ð¶Ð½Ð¸Ð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715000" cy="428625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500694" y="0"/>
            <a:ext cx="3643306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/>
              <a:t>Растет у дорог. Его русские названия «подорожник»,»попутчик». Еще его называют » порезник», «</a:t>
            </a:r>
            <a:r>
              <a:rPr lang="ru-RU" dirty="0" err="1"/>
              <a:t>ранник</a:t>
            </a:r>
            <a:r>
              <a:rPr lang="ru-RU" dirty="0"/>
              <a:t>» — за ранозаживляющие свойства.</a:t>
            </a:r>
          </a:p>
          <a:p>
            <a:pPr fontAlgn="base"/>
            <a:r>
              <a:rPr lang="ru-RU" dirty="0"/>
              <a:t>В медицине применяются листья для заживления ран, порезов. Также используют при укусах пчел, ос и даже змей. </a:t>
            </a:r>
            <a:r>
              <a:rPr lang="ru-RU" dirty="0" err="1"/>
              <a:t>Свежеистолченная</a:t>
            </a:r>
            <a:r>
              <a:rPr lang="ru-RU" dirty="0"/>
              <a:t> масса из листьев подорожника предупреждает появление отека.</a:t>
            </a:r>
          </a:p>
          <a:p>
            <a:pPr fontAlgn="base"/>
            <a:r>
              <a:rPr lang="ru-RU" dirty="0"/>
              <a:t>Используют подорожник при заболеваниях </a:t>
            </a:r>
            <a:r>
              <a:rPr lang="ru-RU" dirty="0" err="1"/>
              <a:t>верхник</a:t>
            </a:r>
            <a:r>
              <a:rPr lang="ru-RU" dirty="0"/>
              <a:t> дыхательных путей, при гастрите, заболеваниях желудка.</a:t>
            </a:r>
          </a:p>
          <a:p>
            <a:pPr fontAlgn="base"/>
            <a:r>
              <a:rPr lang="ru-RU" dirty="0"/>
              <a:t>Семена у подорожника липкие, прилипают к обуви человека, к лапам животных и разносятся на большие расстояния.</a:t>
            </a:r>
          </a:p>
          <a:p>
            <a:pPr fontAlgn="base"/>
            <a:r>
              <a:rPr lang="ru-RU" dirty="0"/>
              <a:t>Вдоль дорожек его встретишь,</a:t>
            </a:r>
          </a:p>
          <a:p>
            <a:pPr fontAlgn="base"/>
            <a:r>
              <a:rPr lang="ru-RU" dirty="0"/>
              <a:t>Ранки ссадины излечишь,</a:t>
            </a:r>
          </a:p>
          <a:p>
            <a:pPr fontAlgn="base"/>
            <a:r>
              <a:rPr lang="ru-RU" dirty="0"/>
              <a:t>Сорвешь листочек осторожно.</a:t>
            </a:r>
          </a:p>
          <a:p>
            <a:pPr fontAlgn="base"/>
            <a:r>
              <a:rPr lang="ru-RU" dirty="0"/>
              <a:t>Кто нас излечит?</a:t>
            </a:r>
          </a:p>
          <a:p>
            <a:pPr fontAlgn="base"/>
            <a:r>
              <a:rPr lang="ru-RU" dirty="0"/>
              <a:t>(</a:t>
            </a:r>
            <a:r>
              <a:rPr lang="ru-RU" i="1" dirty="0"/>
              <a:t>Подорожник)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ÐÐµÑÑÐ¼ Ð¾ Ð»ÐµÐºÐ°ÑÑÑÐ²ÐµÐ½Ð½ÑÑ ÑÐ°ÑÑÐµÐ½Ð¸ÑÑ. ÐÐ°ÑÑ-Ð¸-Ð¼Ð°ÑÐµÑÐ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715000" cy="428625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572000" y="142852"/>
            <a:ext cx="45720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/>
              <a:t>Я знаменита не цветами,</a:t>
            </a:r>
          </a:p>
          <a:p>
            <a:pPr fontAlgn="base"/>
            <a:r>
              <a:rPr lang="ru-RU" dirty="0"/>
              <a:t>А обычными листами:</a:t>
            </a:r>
          </a:p>
          <a:p>
            <a:pPr fontAlgn="base"/>
            <a:r>
              <a:rPr lang="ru-RU" dirty="0"/>
              <a:t>То твердыми, холодными,</a:t>
            </a:r>
          </a:p>
          <a:p>
            <a:pPr fontAlgn="base"/>
            <a:r>
              <a:rPr lang="ru-RU" dirty="0"/>
              <a:t>То мягкими и темными.</a:t>
            </a:r>
          </a:p>
          <a:p>
            <a:pPr fontAlgn="base"/>
            <a:r>
              <a:rPr lang="ru-RU" dirty="0"/>
              <a:t>Название растение получило по строению листа. Снизу они белые, пушистые, мягкие, как материнские руки. Сверху зеленые, холодные — как мачеха.</a:t>
            </a:r>
          </a:p>
          <a:p>
            <a:pPr fontAlgn="base"/>
            <a:r>
              <a:rPr lang="ru-RU" dirty="0"/>
              <a:t>Многолетнее растение, семейства сложноцветных, с прямыми стеблями, покрытыми буроватыми чешуевидными листьями.</a:t>
            </a:r>
          </a:p>
          <a:p>
            <a:pPr fontAlgn="base"/>
            <a:r>
              <a:rPr lang="ru-RU" dirty="0"/>
              <a:t>На стебле желтые цветы.</a:t>
            </a:r>
          </a:p>
          <a:p>
            <a:pPr fontAlgn="base"/>
            <a:r>
              <a:rPr lang="ru-RU" dirty="0"/>
              <a:t>Издавна растение использовали как лекарственное. </a:t>
            </a:r>
            <a:r>
              <a:rPr lang="ru-RU" dirty="0" err="1"/>
              <a:t>Мать-и</a:t>
            </a:r>
            <a:r>
              <a:rPr lang="ru-RU" dirty="0"/>
              <a:t>- мачеха — медоносное растение. И это первые весенние цветы, которые радуют нас.</a:t>
            </a:r>
          </a:p>
          <a:p>
            <a:pPr fontAlgn="base"/>
            <a:r>
              <a:rPr lang="ru-RU" dirty="0"/>
              <a:t>Мать-и-мачехи цветки</a:t>
            </a:r>
          </a:p>
          <a:p>
            <a:pPr fontAlgn="base"/>
            <a:r>
              <a:rPr lang="ru-RU" dirty="0"/>
              <a:t>Словно солнца огоньки.</a:t>
            </a:r>
          </a:p>
          <a:p>
            <a:pPr fontAlgn="base"/>
            <a:r>
              <a:rPr lang="ru-RU" dirty="0"/>
              <a:t>На  </a:t>
            </a:r>
            <a:r>
              <a:rPr lang="ru-RU" dirty="0" err="1"/>
              <a:t>пригорочке</a:t>
            </a:r>
            <a:r>
              <a:rPr lang="ru-RU" dirty="0"/>
              <a:t> растут,</a:t>
            </a:r>
          </a:p>
          <a:p>
            <a:pPr fontAlgn="base"/>
            <a:r>
              <a:rPr lang="ru-RU" dirty="0"/>
              <a:t>Прям из снега — и цветут!</a:t>
            </a:r>
          </a:p>
          <a:p>
            <a:pPr fontAlgn="base"/>
            <a:r>
              <a:rPr lang="ru-RU" dirty="0"/>
              <a:t>(Л. </a:t>
            </a:r>
            <a:r>
              <a:rPr lang="ru-RU" dirty="0" err="1"/>
              <a:t>Акиншина</a:t>
            </a:r>
            <a:r>
              <a:rPr lang="ru-RU" dirty="0"/>
              <a:t>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ÐÐµÑÑÐ¼ Ð¾ Ð»ÐµÐºÐ°ÑÑÑÐ²ÐµÐ½Ð½ÑÑ ÑÐ°ÑÑÐµÐ½Ð¸ÑÑ. ÐÑÑÐ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715000" cy="428625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6248" y="4357694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dirty="0"/>
              <a:t>Добавляют ее в чай. В мяте много полезных свойств. Приятный аромат, охлаждающий вкус. Настойки из мяты успокаивают.</a:t>
            </a:r>
          </a:p>
          <a:p>
            <a:pPr fontAlgn="base"/>
            <a:r>
              <a:rPr lang="ru-RU" dirty="0"/>
              <a:t>Вкусен чай и ароматен,</a:t>
            </a:r>
          </a:p>
          <a:p>
            <a:pPr fontAlgn="base"/>
            <a:r>
              <a:rPr lang="ru-RU" dirty="0"/>
              <a:t>С ней он легок и приятен:</a:t>
            </a:r>
          </a:p>
          <a:p>
            <a:pPr fontAlgn="base"/>
            <a:r>
              <a:rPr lang="ru-RU" dirty="0"/>
              <a:t>Листочки сорваны, помяты.</a:t>
            </a:r>
          </a:p>
          <a:p>
            <a:pPr fontAlgn="base"/>
            <a:r>
              <a:rPr lang="ru-RU" dirty="0"/>
              <a:t>Что ты вдыхаешь? — Запах…(</a:t>
            </a:r>
            <a:r>
              <a:rPr lang="ru-RU" i="1" dirty="0"/>
              <a:t> мяты</a:t>
            </a:r>
            <a:r>
              <a:rPr lang="ru-RU" i="1" dirty="0" smtClean="0"/>
              <a:t>)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ÐÐµÑÑÐ¼ Ð¾ Ð»ÐµÐºÐ°ÑÑÑÐ²ÐµÐ½Ð½ÑÑ ÑÐ°ÑÑÐµÐ½Ð¸ÑÑ. ÐÐ°Ð»ÐµÐ½Ð´ÑÐ»Ð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715000" cy="428625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5008" y="3071810"/>
            <a:ext cx="342899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/>
              <a:t>Что за странные цветки</a:t>
            </a:r>
          </a:p>
          <a:p>
            <a:pPr fontAlgn="base"/>
            <a:r>
              <a:rPr lang="ru-RU" dirty="0"/>
              <a:t>Под </a:t>
            </a:r>
            <a:r>
              <a:rPr lang="ru-RU" dirty="0" err="1"/>
              <a:t>названьей</a:t>
            </a:r>
            <a:r>
              <a:rPr lang="ru-RU" dirty="0"/>
              <a:t> ноготки?</a:t>
            </a:r>
          </a:p>
          <a:p>
            <a:pPr fontAlgn="base"/>
            <a:r>
              <a:rPr lang="ru-RU" dirty="0"/>
              <a:t>Так похожи на ромашки —</a:t>
            </a:r>
          </a:p>
          <a:p>
            <a:pPr fontAlgn="base"/>
            <a:r>
              <a:rPr lang="ru-RU" dirty="0"/>
              <a:t>Все в оранжевых рубашках?</a:t>
            </a:r>
          </a:p>
          <a:p>
            <a:pPr fontAlgn="base"/>
            <a:r>
              <a:rPr lang="ru-RU" i="1" dirty="0"/>
              <a:t>(Календула)</a:t>
            </a:r>
            <a:endParaRPr lang="ru-RU" dirty="0"/>
          </a:p>
          <a:p>
            <a:pPr fontAlgn="base"/>
            <a:r>
              <a:rPr lang="ru-RU" dirty="0"/>
              <a:t>Обладает отхаркивающим, мочегонным, </a:t>
            </a:r>
            <a:r>
              <a:rPr lang="ru-RU" dirty="0" err="1"/>
              <a:t>потогенным</a:t>
            </a:r>
            <a:r>
              <a:rPr lang="ru-RU" dirty="0"/>
              <a:t> средством. Календулой  </a:t>
            </a:r>
            <a:r>
              <a:rPr lang="ru-RU" dirty="0" err="1"/>
              <a:t>полоскают</a:t>
            </a:r>
            <a:r>
              <a:rPr lang="ru-RU" dirty="0"/>
              <a:t> горло при стоматитах и ангине.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ÐÐµÑÑÐ¼ Ð¾ Ð»ÐµÐºÐ°ÑÑÑÐ²ÐµÐ½Ð½ÑÑ ÑÐ°ÑÑÐµÐ½Ð¸ÑÑ. ÐÐ°Ð½Ð´ÑÑ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715000" cy="428625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857752" y="1571612"/>
            <a:ext cx="4572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dirty="0"/>
              <a:t>Занесен в Красную книгу. Хрупкий, красивый и ароматный цветок. Но будьте осторожны. Ландыш — ядовит.</a:t>
            </a:r>
          </a:p>
          <a:p>
            <a:pPr fontAlgn="base"/>
            <a:r>
              <a:rPr lang="ru-RU" dirty="0"/>
              <a:t>Ландыш — весьма полезное растение. Из него готовят сердечные и успокоительные капли. В народной медицине ландыш применяют, но нужно советоваться с врачом, потому что он небезопасен.</a:t>
            </a:r>
          </a:p>
          <a:p>
            <a:pPr fontAlgn="base"/>
            <a:r>
              <a:rPr lang="ru-RU" dirty="0"/>
              <a:t> Чернеет лес</a:t>
            </a:r>
          </a:p>
          <a:p>
            <a:pPr fontAlgn="base"/>
            <a:r>
              <a:rPr lang="ru-RU" dirty="0"/>
              <a:t>Теплом разбуженный,</a:t>
            </a:r>
          </a:p>
          <a:p>
            <a:pPr fontAlgn="base"/>
            <a:r>
              <a:rPr lang="ru-RU" dirty="0"/>
              <a:t>Весенней сыростью объят.</a:t>
            </a:r>
          </a:p>
          <a:p>
            <a:pPr fontAlgn="base"/>
            <a:r>
              <a:rPr lang="ru-RU" dirty="0"/>
              <a:t>А уж на ниточках жемчужины</a:t>
            </a:r>
          </a:p>
          <a:p>
            <a:pPr fontAlgn="base"/>
            <a:r>
              <a:rPr lang="ru-RU" dirty="0"/>
              <a:t>От ветра каждого дрожат.</a:t>
            </a:r>
          </a:p>
          <a:p>
            <a:pPr fontAlgn="base"/>
            <a:r>
              <a:rPr lang="ru-RU" dirty="0"/>
              <a:t>Природой бережно </a:t>
            </a:r>
            <a:r>
              <a:rPr lang="ru-RU" dirty="0" err="1"/>
              <a:t>спленутый</a:t>
            </a:r>
            <a:r>
              <a:rPr lang="ru-RU" dirty="0"/>
              <a:t>,</a:t>
            </a:r>
          </a:p>
          <a:p>
            <a:pPr fontAlgn="base"/>
            <a:r>
              <a:rPr lang="ru-RU" dirty="0"/>
              <a:t>Завернутый в зеленый лист,</a:t>
            </a:r>
          </a:p>
          <a:p>
            <a:pPr fontAlgn="base"/>
            <a:r>
              <a:rPr lang="ru-RU" dirty="0"/>
              <a:t>Растет цветок в глуши нетронутой</a:t>
            </a:r>
          </a:p>
          <a:p>
            <a:pPr fontAlgn="base"/>
            <a:r>
              <a:rPr lang="ru-RU" dirty="0"/>
              <a:t>Прохладен, хрупок и душист.</a:t>
            </a:r>
          </a:p>
          <a:p>
            <a:pPr fontAlgn="base"/>
            <a:r>
              <a:rPr lang="ru-RU" i="1" dirty="0"/>
              <a:t>(Ландыш майский)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240804"/>
            <a:ext cx="4572000" cy="6617196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sz="1400" b="1" dirty="0" err="1"/>
              <a:t>Запоминалочка</a:t>
            </a:r>
            <a:endParaRPr lang="ru-RU" sz="1400" dirty="0"/>
          </a:p>
          <a:p>
            <a:pPr fontAlgn="base"/>
            <a:r>
              <a:rPr lang="ru-RU" sz="1400" dirty="0"/>
              <a:t>В ней перечислены основные свойства растений</a:t>
            </a:r>
          </a:p>
          <a:p>
            <a:pPr fontAlgn="base"/>
            <a:r>
              <a:rPr lang="ru-RU" sz="1400" dirty="0"/>
              <a:t>Лечит мята невралгию,</a:t>
            </a:r>
          </a:p>
          <a:p>
            <a:pPr fontAlgn="base"/>
            <a:r>
              <a:rPr lang="ru-RU" sz="1400" dirty="0"/>
              <a:t>А свекла — гипертонию.</a:t>
            </a:r>
          </a:p>
          <a:p>
            <a:pPr fontAlgn="base"/>
            <a:r>
              <a:rPr lang="ru-RU" sz="1400" dirty="0"/>
              <a:t>Земляника гонит соль,</a:t>
            </a:r>
          </a:p>
          <a:p>
            <a:pPr fontAlgn="base"/>
            <a:r>
              <a:rPr lang="ru-RU" sz="1400" dirty="0"/>
              <a:t>А шалфей — зубную боль.</a:t>
            </a:r>
          </a:p>
          <a:p>
            <a:pPr fontAlgn="base"/>
            <a:r>
              <a:rPr lang="ru-RU" sz="1400" dirty="0"/>
              <a:t>Арбуз кушай при </a:t>
            </a:r>
            <a:r>
              <a:rPr lang="ru-RU" sz="1400" dirty="0" err="1"/>
              <a:t>нифрите</a:t>
            </a:r>
            <a:r>
              <a:rPr lang="ru-RU" sz="1400" dirty="0"/>
              <a:t>,</a:t>
            </a:r>
          </a:p>
          <a:p>
            <a:pPr fontAlgn="base"/>
            <a:r>
              <a:rPr lang="ru-RU" sz="1400" dirty="0"/>
              <a:t>А бруснику — при артрите,</a:t>
            </a:r>
          </a:p>
          <a:p>
            <a:pPr fontAlgn="base"/>
            <a:r>
              <a:rPr lang="ru-RU" sz="1400" dirty="0"/>
              <a:t>Чтобы было больше сил,</a:t>
            </a:r>
          </a:p>
          <a:p>
            <a:pPr fontAlgn="base"/>
            <a:r>
              <a:rPr lang="ru-RU" sz="1400" dirty="0"/>
              <a:t>Не забудь про девясил</a:t>
            </a:r>
          </a:p>
          <a:p>
            <a:pPr fontAlgn="base"/>
            <a:r>
              <a:rPr lang="ru-RU" sz="1400" dirty="0"/>
              <a:t>Клюква вылечит цистит,</a:t>
            </a:r>
          </a:p>
          <a:p>
            <a:pPr fontAlgn="base"/>
            <a:r>
              <a:rPr lang="ru-RU" sz="1400" dirty="0"/>
              <a:t>Редька кашель и бронхит.</a:t>
            </a:r>
          </a:p>
          <a:p>
            <a:pPr fontAlgn="base"/>
            <a:r>
              <a:rPr lang="ru-RU" sz="1400" dirty="0"/>
              <a:t>Головную боль — калина,</a:t>
            </a:r>
          </a:p>
          <a:p>
            <a:pPr fontAlgn="base"/>
            <a:r>
              <a:rPr lang="ru-RU" sz="1400" dirty="0"/>
              <a:t>А простуду — чай с малиной.</a:t>
            </a:r>
          </a:p>
          <a:p>
            <a:pPr fontAlgn="base"/>
            <a:r>
              <a:rPr lang="ru-RU" sz="1400" dirty="0"/>
              <a:t>Печень подлечи рябиной,</a:t>
            </a:r>
          </a:p>
          <a:p>
            <a:pPr fontAlgn="base"/>
            <a:r>
              <a:rPr lang="ru-RU" sz="1400" dirty="0"/>
              <a:t>Сердце — мятой и калиной</a:t>
            </a:r>
          </a:p>
          <a:p>
            <a:pPr fontAlgn="base"/>
            <a:r>
              <a:rPr lang="ru-RU" sz="1400" dirty="0"/>
              <a:t>Чтоб не ведать диабета,</a:t>
            </a:r>
          </a:p>
          <a:p>
            <a:pPr fontAlgn="base"/>
            <a:r>
              <a:rPr lang="ru-RU" sz="1400" dirty="0" err="1"/>
              <a:t>Топинанбур</a:t>
            </a:r>
            <a:r>
              <a:rPr lang="ru-RU" sz="1400" dirty="0"/>
              <a:t> ешь все лето,</a:t>
            </a:r>
          </a:p>
          <a:p>
            <a:pPr fontAlgn="base"/>
            <a:r>
              <a:rPr lang="ru-RU" sz="1400" dirty="0"/>
              <a:t>Астму вылечи </a:t>
            </a:r>
            <a:r>
              <a:rPr lang="ru-RU" sz="1400" dirty="0" err="1"/>
              <a:t>исопом</a:t>
            </a:r>
            <a:r>
              <a:rPr lang="ru-RU" sz="1400" dirty="0"/>
              <a:t>,</a:t>
            </a:r>
          </a:p>
          <a:p>
            <a:pPr fontAlgn="base"/>
            <a:r>
              <a:rPr lang="ru-RU" sz="1400" dirty="0"/>
              <a:t>Мочевой пузырь — укропом.</a:t>
            </a:r>
          </a:p>
          <a:p>
            <a:pPr fontAlgn="base"/>
            <a:r>
              <a:rPr lang="ru-RU" sz="1400" dirty="0"/>
              <a:t>Раны, язвы, геморрой —</a:t>
            </a:r>
          </a:p>
          <a:p>
            <a:pPr fontAlgn="base"/>
            <a:r>
              <a:rPr lang="ru-RU" sz="1400" dirty="0"/>
              <a:t>Подорожником промой</a:t>
            </a:r>
          </a:p>
          <a:p>
            <a:pPr fontAlgn="base"/>
            <a:r>
              <a:rPr lang="ru-RU" sz="1400" dirty="0"/>
              <a:t>Коль отеки у тебя —</a:t>
            </a:r>
          </a:p>
          <a:p>
            <a:pPr fontAlgn="base"/>
            <a:r>
              <a:rPr lang="ru-RU" sz="1400" dirty="0"/>
              <a:t>Хвощ полей и семя льна.</a:t>
            </a:r>
          </a:p>
          <a:p>
            <a:pPr fontAlgn="base"/>
            <a:r>
              <a:rPr lang="ru-RU" sz="1400" dirty="0"/>
              <a:t>Мажь </a:t>
            </a:r>
            <a:r>
              <a:rPr lang="ru-RU" sz="1400" dirty="0" err="1"/>
              <a:t>мазоли</a:t>
            </a:r>
            <a:r>
              <a:rPr lang="ru-RU" sz="1400" dirty="0"/>
              <a:t> чистотелом.</a:t>
            </a:r>
          </a:p>
          <a:p>
            <a:pPr fontAlgn="base"/>
            <a:r>
              <a:rPr lang="ru-RU" sz="1400" dirty="0"/>
              <a:t>А веснушки — тертым хреном,</a:t>
            </a:r>
          </a:p>
          <a:p>
            <a:pPr fontAlgn="base"/>
            <a:r>
              <a:rPr lang="ru-RU" sz="1400" dirty="0"/>
              <a:t>Зверобой не забывай,</a:t>
            </a:r>
          </a:p>
          <a:p>
            <a:pPr fontAlgn="base"/>
            <a:r>
              <a:rPr lang="ru-RU" sz="1400" dirty="0"/>
              <a:t>Чай  </a:t>
            </a:r>
            <a:r>
              <a:rPr lang="ru-RU" sz="1400" dirty="0" err="1"/>
              <a:t>сним</a:t>
            </a:r>
            <a:r>
              <a:rPr lang="ru-RU" sz="1400" dirty="0"/>
              <a:t> чаще потребляй</a:t>
            </a:r>
          </a:p>
          <a:p>
            <a:pPr fontAlgn="base"/>
            <a:r>
              <a:rPr lang="ru-RU" sz="1400" dirty="0"/>
              <a:t>Пей шиповника настой,</a:t>
            </a:r>
          </a:p>
          <a:p>
            <a:pPr fontAlgn="base"/>
            <a:r>
              <a:rPr lang="ru-RU" sz="1400" dirty="0"/>
              <a:t>Будешь бодрый</a:t>
            </a:r>
            <a:r>
              <a:rPr lang="ru-RU" dirty="0"/>
              <a:t>, молодой.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565</Words>
  <Application>Microsoft Office PowerPoint</Application>
  <PresentationFormat>Экран (4:3)</PresentationFormat>
  <Paragraphs>85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</cp:revision>
  <dcterms:created xsi:type="dcterms:W3CDTF">2018-08-08T18:35:35Z</dcterms:created>
  <dcterms:modified xsi:type="dcterms:W3CDTF">2018-08-08T19:03:04Z</dcterms:modified>
</cp:coreProperties>
</file>