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1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D3258BE5-C8C4-4652-AA9E-546ED58061C5}">
          <p14:sldIdLst>
            <p14:sldId id="256"/>
            <p14:sldId id="257"/>
            <p14:sldId id="258"/>
            <p14:sldId id="259"/>
            <p14:sldId id="262"/>
            <p14:sldId id="263"/>
            <p14:sldId id="264"/>
          </p14:sldIdLst>
        </p14:section>
        <p14:section name="Раздел без заголовка" id="{B7C618FA-0485-47FB-80E7-B75A2405BA16}">
          <p14:sldIdLst>
            <p14:sldId id="261"/>
            <p14:sldId id="265"/>
            <p14:sldId id="266"/>
            <p14:sldId id="267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EAFF-7AE5-4EBE-9E99-8ABACDE17355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D24E6-B2B7-4CF0-B4E9-9597C1548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EAFF-7AE5-4EBE-9E99-8ABACDE17355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D24E6-B2B7-4CF0-B4E9-9597C1548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EAFF-7AE5-4EBE-9E99-8ABACDE17355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D24E6-B2B7-4CF0-B4E9-9597C1548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EAFF-7AE5-4EBE-9E99-8ABACDE17355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D24E6-B2B7-4CF0-B4E9-9597C1548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EAFF-7AE5-4EBE-9E99-8ABACDE17355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D24E6-B2B7-4CF0-B4E9-9597C1548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EAFF-7AE5-4EBE-9E99-8ABACDE17355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D24E6-B2B7-4CF0-B4E9-9597C1548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EAFF-7AE5-4EBE-9E99-8ABACDE17355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D24E6-B2B7-4CF0-B4E9-9597C1548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EAFF-7AE5-4EBE-9E99-8ABACDE17355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D24E6-B2B7-4CF0-B4E9-9597C1548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EAFF-7AE5-4EBE-9E99-8ABACDE17355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D24E6-B2B7-4CF0-B4E9-9597C1548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EAFF-7AE5-4EBE-9E99-8ABACDE17355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D24E6-B2B7-4CF0-B4E9-9597C1548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EAFF-7AE5-4EBE-9E99-8ABACDE17355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D24E6-B2B7-4CF0-B4E9-9597C1548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09EAFF-7AE5-4EBE-9E99-8ABACDE17355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7BD24E6-B2B7-4CF0-B4E9-9597C1548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484784"/>
            <a:ext cx="7286676" cy="158417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По физкультуре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тему: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«основные физические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качества человека»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Выполнили ученики 7 а класса</a:t>
            </a:r>
          </a:p>
          <a:p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СШ № 7</a:t>
            </a:r>
          </a:p>
          <a:p>
            <a:pPr algn="ctr"/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Полубоярин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Андрей и Спиридонов Сергей.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188641"/>
            <a:ext cx="5040560" cy="1368151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590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24" r="824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Даниэль </a:t>
            </a:r>
            <a:r>
              <a:rPr lang="ru-RU" sz="2400" dirty="0" err="1" smtClean="0"/>
              <a:t>Таммет</a:t>
            </a:r>
            <a:r>
              <a:rPr lang="ru-RU" sz="2400" dirty="0" smtClean="0"/>
              <a:t>-самый гибкий человек в мире.</a:t>
            </a: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Даниэль </a:t>
            </a:r>
            <a:r>
              <a:rPr lang="ru-RU" sz="2800" dirty="0" err="1"/>
              <a:t>Таммет</a:t>
            </a:r>
            <a:r>
              <a:rPr lang="ru-RU" sz="2800" dirty="0"/>
              <a:t> родился 31 января 1979 года в Великобритании.</a:t>
            </a:r>
          </a:p>
        </p:txBody>
      </p:sp>
    </p:spTree>
    <p:extLst>
      <p:ext uri="{BB962C8B-B14F-4D97-AF65-F5344CB8AC3E}">
        <p14:creationId xmlns="" xmlns:p14="http://schemas.microsoft.com/office/powerpoint/2010/main" val="340889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476672"/>
            <a:ext cx="612068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ВЫНОСЛИВОСТЬ</a:t>
            </a:r>
          </a:p>
          <a:p>
            <a:pPr algn="ctr"/>
            <a:r>
              <a:rPr lang="ru-RU" dirty="0"/>
              <a:t>Выносливость - это способность человека противостоять утомлению, выполнять работу без </a:t>
            </a:r>
            <a:r>
              <a:rPr lang="ru-RU" dirty="0" smtClean="0"/>
              <a:t>снижения ее </a:t>
            </a:r>
            <a:r>
              <a:rPr lang="ru-RU" dirty="0"/>
              <a:t>эффективности.</a:t>
            </a:r>
          </a:p>
          <a:p>
            <a:pPr algn="ctr"/>
            <a:r>
              <a:rPr lang="ru-RU" dirty="0"/>
              <a:t>Утомление - это временное снижение работоспособности, вызванное умственной или физической нагрузкой.</a:t>
            </a:r>
          </a:p>
          <a:p>
            <a:pPr algn="ctr"/>
            <a:r>
              <a:rPr lang="ru-RU" dirty="0"/>
              <a:t>Фазы утомления</a:t>
            </a:r>
          </a:p>
          <a:p>
            <a:pPr algn="ctr"/>
            <a:r>
              <a:rPr lang="ru-RU" dirty="0"/>
              <a:t>a) усталость: это субъективное ощущение утомления.</a:t>
            </a:r>
          </a:p>
          <a:p>
            <a:pPr algn="ctr"/>
            <a:r>
              <a:rPr lang="ru-RU" dirty="0"/>
              <a:t>Эта фаза защищает организм от утомления.</a:t>
            </a:r>
          </a:p>
          <a:p>
            <a:pPr algn="ctr"/>
            <a:r>
              <a:rPr lang="ru-RU" dirty="0"/>
              <a:t>b) компенсированное утомление: при этой фазе возможно поддержание мощности работы за счет дополнительных волевых усилий.</a:t>
            </a:r>
          </a:p>
          <a:p>
            <a:pPr algn="ctr"/>
            <a:r>
              <a:rPr lang="ru-RU" dirty="0"/>
              <a:t>Но при этом наблюдаются некоторые изменения в биохимической структуре движения.</a:t>
            </a:r>
          </a:p>
          <a:p>
            <a:pPr algn="ctr"/>
            <a:r>
              <a:rPr lang="ru-RU" dirty="0"/>
              <a:t>c) некомпенсированное утомление: это снижение общей мощности  работы, вплоть до ее прекращения.</a:t>
            </a:r>
          </a:p>
          <a:p>
            <a:pPr algn="ctr"/>
            <a:r>
              <a:rPr lang="ru-RU" dirty="0"/>
              <a:t>Основным средством развития выносливости является упражнения, достаточно длительной нагрузки. Методы развития </a:t>
            </a:r>
            <a:r>
              <a:rPr lang="ru-RU" dirty="0" smtClean="0"/>
              <a:t>выносливости: </a:t>
            </a:r>
            <a:r>
              <a:rPr lang="ru-RU" dirty="0"/>
              <a:t>метод круговой </a:t>
            </a:r>
            <a:r>
              <a:rPr lang="ru-RU" dirty="0" smtClean="0"/>
              <a:t>тренировки, </a:t>
            </a:r>
            <a:r>
              <a:rPr lang="ru-RU" dirty="0"/>
              <a:t>повторно-интервальный ,игровой. </a:t>
            </a:r>
          </a:p>
        </p:txBody>
      </p:sp>
    </p:spTree>
    <p:extLst>
      <p:ext uri="{BB962C8B-B14F-4D97-AF65-F5344CB8AC3E}">
        <p14:creationId xmlns="" xmlns:p14="http://schemas.microsoft.com/office/powerpoint/2010/main" val="405059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153" b="7153"/>
          <a:stretch/>
        </p:blipFill>
        <p:spPr/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mtClean="0"/>
              <a:t>Пэдди Дойл-самый ловкий человек в мире.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Пэдди Дойл 49 лет.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0037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928670"/>
            <a:ext cx="82153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Спасибо за внимание! 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 descr="IMG_82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000240"/>
            <a:ext cx="6405607" cy="4572032"/>
          </a:xfrm>
          <a:prstGeom prst="rect">
            <a:avLst/>
          </a:prstGeom>
          <a:ln>
            <a:solidFill>
              <a:srgbClr val="0070C0"/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836712"/>
            <a:ext cx="6048672" cy="40441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</a:pPr>
            <a:r>
              <a:rPr lang="ru-RU" sz="2800" b="1" kern="0" dirty="0" smtClean="0">
                <a:solidFill>
                  <a:srgbClr val="365F91"/>
                </a:solidFill>
                <a:latin typeface="Cambria"/>
                <a:ea typeface="Times New Roman"/>
                <a:cs typeface="Times New Roman"/>
              </a:rPr>
              <a:t> </a:t>
            </a:r>
            <a:r>
              <a:rPr lang="ru-RU" sz="2000" b="1" kern="0" dirty="0" smtClean="0">
                <a:solidFill>
                  <a:srgbClr val="365F91"/>
                </a:solidFill>
                <a:latin typeface="Arial" pitchFamily="34" charset="0"/>
                <a:ea typeface="Times New Roman"/>
                <a:cs typeface="Arial" pitchFamily="34" charset="0"/>
              </a:rPr>
              <a:t>Физическое качество - это совокупность биологических и психических свойств личности человека, выражающие его физическую готовность осуществлять активные двигательные действия</a:t>
            </a:r>
            <a:r>
              <a:rPr lang="ru-RU" sz="2400" b="1" kern="0" dirty="0" smtClean="0">
                <a:solidFill>
                  <a:srgbClr val="365F91"/>
                </a:solidFill>
                <a:latin typeface="Cambria"/>
                <a:ea typeface="Times New Roman"/>
                <a:cs typeface="Times New Roman"/>
              </a:rPr>
              <a:t>.</a:t>
            </a:r>
          </a:p>
          <a:p>
            <a:r>
              <a:rPr lang="ru-RU" sz="2000" b="1" dirty="0" smtClean="0">
                <a:solidFill>
                  <a:schemeClr val="tx2"/>
                </a:solidFill>
                <a:latin typeface="Arial"/>
                <a:ea typeface="Times New Roman"/>
                <a:cs typeface="Aharoni" pitchFamily="2" charset="-79"/>
              </a:rPr>
              <a:t>Физические способности - это задатки человека. Они заложены природой в каждом, но проявляются в конкретном двигательном действии, у каждого человека по-разному.</a:t>
            </a:r>
            <a:br>
              <a:rPr lang="ru-RU" sz="2000" b="1" dirty="0" smtClean="0">
                <a:solidFill>
                  <a:schemeClr val="tx2"/>
                </a:solidFill>
                <a:latin typeface="Arial"/>
                <a:ea typeface="Times New Roman"/>
                <a:cs typeface="Aharoni" pitchFamily="2" charset="-79"/>
              </a:rPr>
            </a:br>
            <a:r>
              <a:rPr lang="ru-RU" sz="2000" b="1" dirty="0" smtClean="0">
                <a:solidFill>
                  <a:schemeClr val="tx2"/>
                </a:solidFill>
                <a:latin typeface="Arial"/>
                <a:ea typeface="Times New Roman"/>
                <a:cs typeface="Aharoni" pitchFamily="2" charset="-79"/>
              </a:rPr>
              <a:t>И так, приступим к пяти физическим качествам</a:t>
            </a:r>
            <a:r>
              <a:rPr lang="ru-RU" sz="2800" b="1" dirty="0" smtClean="0">
                <a:latin typeface="Arial"/>
                <a:ea typeface="Times New Roman"/>
                <a:cs typeface="Aharoni" pitchFamily="2" charset="-79"/>
              </a:rPr>
              <a:t>:</a:t>
            </a:r>
            <a:endParaRPr lang="ru-RU" sz="2800" b="1" dirty="0">
              <a:cs typeface="Aharoni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646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332656"/>
            <a:ext cx="554461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БЫСТРОТА</a:t>
            </a:r>
          </a:p>
          <a:p>
            <a:r>
              <a:rPr lang="ru-RU" dirty="0" smtClean="0"/>
              <a:t>Быстрота - это способность человека выполнять двигательные действия в минимальное для данных условий время, без снижения эффективности техники, выполняемого двигательного действия.</a:t>
            </a:r>
          </a:p>
          <a:p>
            <a:r>
              <a:rPr lang="ru-RU" dirty="0" smtClean="0"/>
              <a:t>делиться на 2 группы:</a:t>
            </a:r>
          </a:p>
          <a:p>
            <a:r>
              <a:rPr lang="ru-RU" dirty="0" smtClean="0"/>
              <a:t>a) быстрота одиночного движения (например бег)</a:t>
            </a:r>
          </a:p>
          <a:p>
            <a:r>
              <a:rPr lang="ru-RU" dirty="0" smtClean="0"/>
              <a:t>b) быстрота двигательных реакций - это процесс, который начинается с восприятия информации побуждающих действия и заканчивается с началом ответных реакций.</a:t>
            </a:r>
          </a:p>
          <a:p>
            <a:r>
              <a:rPr lang="ru-RU" dirty="0" smtClean="0"/>
              <a:t>У каждого человека существует такое явление, когда он не может "побить" свой результат.</a:t>
            </a:r>
          </a:p>
          <a:p>
            <a:r>
              <a:rPr lang="ru-RU" dirty="0" smtClean="0"/>
              <a:t>Скоростной барьер -  это привычка преодолевать расстояния с определенной скоростью.</a:t>
            </a:r>
          </a:p>
          <a:p>
            <a:r>
              <a:rPr lang="ru-RU" dirty="0" smtClean="0"/>
              <a:t>Мы не будем говорить про него. Я думаю вы сами поняли, что от этой привычки надо избавляться!!! =)</a:t>
            </a:r>
          </a:p>
          <a:p>
            <a:r>
              <a:rPr lang="ru-RU" dirty="0" smtClean="0"/>
              <a:t>Сенситивные периоды развития быстроты: 10 - 11 лет и 14 – 15.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5267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76672"/>
            <a:ext cx="3135804" cy="3816424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err="1" smtClean="0"/>
              <a:t>Усейн</a:t>
            </a:r>
            <a:r>
              <a:rPr lang="ru-RU" sz="2400" dirty="0" smtClean="0"/>
              <a:t> Болт- самый быстрый человек в мире</a:t>
            </a: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4509120"/>
            <a:ext cx="6383538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Он родился в 21 августа 1986 года, в посёлке </a:t>
            </a:r>
            <a:r>
              <a:rPr lang="ru-RU" sz="2800" dirty="0"/>
              <a:t>Ш</a:t>
            </a:r>
            <a:r>
              <a:rPr lang="ru-RU" sz="2800" dirty="0" smtClean="0"/>
              <a:t>ервуд-контент .Был награжден 2 орденами ямайки.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427171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0"/>
            <a:ext cx="727280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СИЛА.</a:t>
            </a:r>
          </a:p>
          <a:p>
            <a:r>
              <a:rPr lang="ru-RU" dirty="0" smtClean="0"/>
              <a:t>Сила - это способность человека преодолевать внешние и внутренние сопротивления, по средству мышечных напряжений.</a:t>
            </a:r>
          </a:p>
          <a:p>
            <a:r>
              <a:rPr lang="ru-RU" dirty="0" smtClean="0"/>
              <a:t>различают:</a:t>
            </a:r>
          </a:p>
          <a:p>
            <a:r>
              <a:rPr lang="ru-RU" dirty="0" smtClean="0"/>
              <a:t>a) абсолютная сила - это величина максимальных усилий</a:t>
            </a:r>
          </a:p>
          <a:p>
            <a:r>
              <a:rPr lang="ru-RU" dirty="0" smtClean="0"/>
              <a:t>b) относительная сила - это величина  абсолютной силы отнесенная на килограмм массы тела.  Градиент силы - это способность человека приращивать усилия в единицу времени (например подтягивание на время).Средства развития силы  упражнения с внешним отягощением (штанги, гири)  упражнения на тренажерах (механотерапия) статические упражнения в изометрическом режиме силовые упражнения в усложненных условиях (бег по рыхлому снегу) .Методы развития силы метод максимальных усилий (1 -2 повторений с максимальным весом) </a:t>
            </a:r>
            <a:r>
              <a:rPr lang="ru-RU" dirty="0" err="1" smtClean="0"/>
              <a:t>флэшинг</a:t>
            </a:r>
            <a:r>
              <a:rPr lang="ru-RU" dirty="0" smtClean="0"/>
              <a:t>: суть его заключаться в том, что на конкретную группу мышц делается не одно упражнение, а несколько последовательно идущих (например жмем штангу, потом выполняем разводку) метод малых усилий (большое количество подходов с малым весом)</a:t>
            </a:r>
          </a:p>
          <a:p>
            <a:r>
              <a:rPr lang="ru-RU" dirty="0" smtClean="0"/>
              <a:t>думаю со временем мы поговорим о них подробнее, в отдельных статьях</a:t>
            </a:r>
          </a:p>
          <a:p>
            <a:r>
              <a:rPr lang="ru-RU" dirty="0" smtClean="0"/>
              <a:t>Сенситивные периоды развития силы: у юношей (13 -14 лет и 17 -18), у девушек (11 - 12 и 15 - 16)</a:t>
            </a:r>
          </a:p>
          <a:p>
            <a:r>
              <a:rPr lang="ru-RU" dirty="0" smtClean="0"/>
              <a:t>Естественным путем развивается до 25 лет.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5218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217" r="4217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Денис Цыпленков-самый сильный человек в мире.</a:t>
            </a:r>
            <a:endParaRPr lang="ru-RU" sz="2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4797152"/>
            <a:ext cx="6383538" cy="1143000"/>
          </a:xfrm>
        </p:spPr>
        <p:txBody>
          <a:bodyPr/>
          <a:lstStyle/>
          <a:p>
            <a:pPr algn="ctr"/>
            <a:r>
              <a:rPr lang="ru-RU" sz="3200" dirty="0" smtClean="0"/>
              <a:t>Его рост составляет 186 см. Родился Денис 10 марта 1982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56897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836712"/>
            <a:ext cx="58326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/>
              <a:t>Ловкость - это способность человека решать двигательную задачу за короткий период обучения, а также перестраивать свои двигательные действия, в изменяющихся внешних условиях.</a:t>
            </a:r>
          </a:p>
          <a:p>
            <a:r>
              <a:rPr lang="ru-RU" dirty="0"/>
              <a:t>делиться на две группы:</a:t>
            </a:r>
          </a:p>
          <a:p>
            <a:r>
              <a:rPr lang="ru-RU" dirty="0"/>
              <a:t>a) статическое равновесие </a:t>
            </a:r>
          </a:p>
          <a:p>
            <a:r>
              <a:rPr lang="ru-RU" dirty="0"/>
              <a:t>b) динамическое равновесие </a:t>
            </a:r>
          </a:p>
          <a:p>
            <a:r>
              <a:rPr lang="ru-RU" b="1" dirty="0"/>
              <a:t>Ловкость развивается</a:t>
            </a:r>
            <a:r>
              <a:rPr lang="ru-RU" dirty="0"/>
              <a:t> в необычных положениях, которые выполняются при изменении внешних условий выполнения упражнения.</a:t>
            </a:r>
          </a:p>
          <a:p>
            <a:r>
              <a:rPr lang="ru-RU" dirty="0"/>
              <a:t>Очень хорошо развивают ловкость подвижные и спортивные игры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Сенситивные периоды развития ловкости: 8  и 14 лет.</a:t>
            </a:r>
          </a:p>
          <a:p>
            <a:r>
              <a:rPr lang="ru-RU" dirty="0" smtClean="0"/>
              <a:t>А сложная координация: 9 - 10 и 12 - 13 лет.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4027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8" r="788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Фёдор Емельяненко-самый ловкий человек в мире.</a:t>
            </a:r>
            <a:endParaRPr lang="ru-RU" sz="2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Фёдор родился 28 сентября 1976 года  луганской области. Его рост составляет 183 см.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355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0"/>
            <a:ext cx="820891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ГИБКОСТЬ</a:t>
            </a:r>
          </a:p>
          <a:p>
            <a:r>
              <a:rPr lang="ru-RU" dirty="0"/>
              <a:t>"запас гибкости"</a:t>
            </a:r>
          </a:p>
          <a:p>
            <a:r>
              <a:rPr lang="ru-RU" dirty="0"/>
              <a:t>Средства развития гибкости</a:t>
            </a:r>
          </a:p>
          <a:p>
            <a:r>
              <a:rPr lang="ru-RU" dirty="0"/>
              <a:t> упражнения на растягивания с постепенным увеличением амплитуды</a:t>
            </a:r>
          </a:p>
          <a:p>
            <a:r>
              <a:rPr lang="ru-RU" dirty="0"/>
              <a:t>маховые упражнения в медленном темпе (не должно быть болевых ощущений) Гибкость - это способность человека выполнять движения с максимальной амплитудой.</a:t>
            </a:r>
          </a:p>
          <a:p>
            <a:r>
              <a:rPr lang="ru-RU" dirty="0"/>
              <a:t>зависит от:</a:t>
            </a:r>
          </a:p>
          <a:p>
            <a:r>
              <a:rPr lang="ru-RU" dirty="0"/>
              <a:t>эластичности и податливости мышц связок</a:t>
            </a:r>
          </a:p>
          <a:p>
            <a:r>
              <a:rPr lang="ru-RU" dirty="0"/>
              <a:t>от температуры внешней среды</a:t>
            </a:r>
          </a:p>
          <a:p>
            <a:r>
              <a:rPr lang="ru-RU" dirty="0"/>
              <a:t>от суточной периодики (утром, вечером)</a:t>
            </a:r>
          </a:p>
          <a:p>
            <a:r>
              <a:rPr lang="ru-RU" dirty="0"/>
              <a:t>от строения суставов</a:t>
            </a:r>
          </a:p>
          <a:p>
            <a:r>
              <a:rPr lang="ru-RU" dirty="0"/>
              <a:t>от общего состояния организма</a:t>
            </a:r>
          </a:p>
          <a:p>
            <a:r>
              <a:rPr lang="ru-RU" dirty="0"/>
              <a:t>различают:</a:t>
            </a:r>
          </a:p>
          <a:p>
            <a:r>
              <a:rPr lang="ru-RU" dirty="0"/>
              <a:t>a) активная гибкость - увеличение амплитуды за счет напряжения мышц</a:t>
            </a:r>
          </a:p>
          <a:p>
            <a:r>
              <a:rPr lang="ru-RU" dirty="0"/>
              <a:t>b) пассивная гибкость - амплитуда достигается  за счет внешних растягивающих сил</a:t>
            </a:r>
          </a:p>
          <a:p>
            <a:r>
              <a:rPr lang="ru-RU" dirty="0"/>
              <a:t>разница между активной и пассивной гибкостью называется</a:t>
            </a:r>
          </a:p>
          <a:p>
            <a:r>
              <a:rPr lang="ru-RU" dirty="0"/>
              <a:t>Не забывайте! Прежде чем приступить к выполнению упражнения на развитие гибкости обязательно нужно провести разминку. В связи с этим, упражнения на растяжку обычно выполняются в заключительной части.</a:t>
            </a:r>
          </a:p>
          <a:p>
            <a:r>
              <a:rPr lang="ru-RU" dirty="0"/>
              <a:t>Сенситивные периоды развития гибкости: 5 - 6 и 9 - 14 лет</a:t>
            </a:r>
          </a:p>
          <a:p>
            <a:r>
              <a:rPr lang="ru-RU" dirty="0"/>
              <a:t>активная гибкость развивается: 10 - 14 лет</a:t>
            </a:r>
          </a:p>
          <a:p>
            <a:r>
              <a:rPr lang="ru-RU" dirty="0"/>
              <a:t>пассивная гибкость: 9 - 11 лет. </a:t>
            </a:r>
          </a:p>
        </p:txBody>
      </p:sp>
    </p:spTree>
    <p:extLst>
      <p:ext uri="{BB962C8B-B14F-4D97-AF65-F5344CB8AC3E}">
        <p14:creationId xmlns="" xmlns:p14="http://schemas.microsoft.com/office/powerpoint/2010/main" val="319957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199</TotalTime>
  <Words>768</Words>
  <Application>Microsoft Office PowerPoint</Application>
  <PresentationFormat>Экран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</vt:lpstr>
      <vt:lpstr>Слайд 2</vt:lpstr>
      <vt:lpstr>Слайд 3</vt:lpstr>
      <vt:lpstr>Он родился в 21 августа 1986 года, в посёлке Шервуд-контент .Был награжден 2 орденами ямайки.</vt:lpstr>
      <vt:lpstr>Слайд 5</vt:lpstr>
      <vt:lpstr>Его рост составляет 186 см. Родился Денис 10 марта 1982</vt:lpstr>
      <vt:lpstr>Слайд 7</vt:lpstr>
      <vt:lpstr>Фёдор родился 28 сентября 1976 года  луганской области. Его рост составляет 183 см.</vt:lpstr>
      <vt:lpstr>Слайд 9</vt:lpstr>
      <vt:lpstr>Даниэль Таммет родился 31 января 1979 года в Великобритании.</vt:lpstr>
      <vt:lpstr>Слайд 11</vt:lpstr>
      <vt:lpstr>Пэдди Дойл 49 лет.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user</dc:creator>
  <cp:lastModifiedBy>эд</cp:lastModifiedBy>
  <cp:revision>19</cp:revision>
  <dcterms:created xsi:type="dcterms:W3CDTF">2017-01-31T11:53:02Z</dcterms:created>
  <dcterms:modified xsi:type="dcterms:W3CDTF">2018-08-08T10:43:07Z</dcterms:modified>
</cp:coreProperties>
</file>