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8" r:id="rId2"/>
    <p:sldId id="309" r:id="rId3"/>
    <p:sldId id="285" r:id="rId4"/>
    <p:sldId id="292" r:id="rId5"/>
    <p:sldId id="311" r:id="rId6"/>
    <p:sldId id="297" r:id="rId7"/>
    <p:sldId id="278" r:id="rId8"/>
    <p:sldId id="303" r:id="rId9"/>
    <p:sldId id="295" r:id="rId10"/>
    <p:sldId id="312" r:id="rId11"/>
    <p:sldId id="302" r:id="rId12"/>
    <p:sldId id="307" r:id="rId13"/>
    <p:sldId id="296" r:id="rId14"/>
    <p:sldId id="299" r:id="rId15"/>
    <p:sldId id="314" r:id="rId16"/>
    <p:sldId id="304" r:id="rId17"/>
    <p:sldId id="305" r:id="rId18"/>
    <p:sldId id="287" r:id="rId19"/>
    <p:sldId id="308" r:id="rId20"/>
    <p:sldId id="31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7823" autoAdjust="0"/>
  </p:normalViewPr>
  <p:slideViewPr>
    <p:cSldViewPr>
      <p:cViewPr varScale="1">
        <p:scale>
          <a:sx n="66" d="100"/>
          <a:sy n="66" d="100"/>
        </p:scale>
        <p:origin x="605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332" y="1614098"/>
            <a:ext cx="7713298" cy="23058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603448"/>
            <a:ext cx="8280920" cy="8928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59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72" y="-171400"/>
            <a:ext cx="11953327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061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96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64326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тский сад\Desktop\ec51f6c511fc0eaea407cfae67b0ee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1"/>
            <a:ext cx="8429684" cy="6429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162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2696" y="-963488"/>
            <a:ext cx="10836696" cy="81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03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9252520" cy="72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104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95405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7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-107065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42"/>
            <a:ext cx="9252520" cy="6957058"/>
          </a:xfrm>
        </p:spPr>
      </p:pic>
    </p:spTree>
    <p:extLst>
      <p:ext uri="{BB962C8B-B14F-4D97-AF65-F5344CB8AC3E}">
        <p14:creationId xmlns:p14="http://schemas.microsoft.com/office/powerpoint/2010/main" val="3215712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2"/>
            <a:ext cx="9577064" cy="705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kuhni-indigo.ru/img-q5y5x5n4g4041416t4l4m4m524n5j484g4j5o4v2p4o2s5d4l5r4h4n4l4f4m41434k4l4/image/apps.22400.9007199266377933.be31ffa6-6528-4be1-ae63-6f05ac0330c1.9f16330a-4dcb-49f4-b019-41d47908826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kuhni-indigo.ru/img-q5y5x5n4g4041416t4l4m4m524n5j484g4j5o4v2p4o2s5d4l5r4h4n4l4f4m41434k4l4/image/apps.22400.9007199266377933.be31ffa6-6528-4be1-ae63-6f05ac0330c1.9f16330a-4dcb-49f4-b019-41d47908826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kuhni-indigo.ru/img-q5y5x5n4g4041416t4l4m4m524n5j484g4j5o4v2p4o2s5d4l5r4h4n4l4f4m41434k4l4/image/apps.22400.9007199266377933.be31ffa6-6528-4be1-ae63-6f05ac0330c1.9f16330a-4dcb-49f4-b019-41d479088263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7937"/>
            <a:ext cx="7695257" cy="685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3071" y="-99392"/>
            <a:ext cx="10417071" cy="72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6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894"/>
            <a:ext cx="9361040" cy="6957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етский сад\Desktop\bz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00758" y="19280930"/>
            <a:ext cx="10001320" cy="750099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6792" y="-243408"/>
            <a:ext cx="11953328" cy="7434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Детский сад</cp:lastModifiedBy>
  <cp:revision>68</cp:revision>
  <dcterms:created xsi:type="dcterms:W3CDTF">2012-10-07T18:45:02Z</dcterms:created>
  <dcterms:modified xsi:type="dcterms:W3CDTF">2017-06-05T12:47:20Z</dcterms:modified>
</cp:coreProperties>
</file>