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</p:sldMasterIdLst>
  <p:sldIdLst>
    <p:sldId id="256" r:id="rId2"/>
    <p:sldId id="257" r:id="rId3"/>
    <p:sldId id="260" r:id="rId4"/>
    <p:sldId id="262" r:id="rId5"/>
    <p:sldId id="263" r:id="rId6"/>
    <p:sldId id="264" r:id="rId7"/>
    <p:sldId id="265" r:id="rId8"/>
    <p:sldId id="259" r:id="rId9"/>
    <p:sldId id="267" r:id="rId10"/>
    <p:sldId id="25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26" autoAdjust="0"/>
    <p:restoredTop sz="94660"/>
  </p:normalViewPr>
  <p:slideViewPr>
    <p:cSldViewPr snapToGrid="0">
      <p:cViewPr varScale="1">
        <p:scale>
          <a:sx n="39" d="100"/>
          <a:sy n="39" d="100"/>
        </p:scale>
        <p:origin x="-8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BBBA915-E2BD-47C5-8955-C5CC187F329E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7E9CE2C-FD77-431C-9294-CCB50B72AC6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257790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915-E2BD-47C5-8955-C5CC187F329E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CE2C-FD77-431C-9294-CCB50B72A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045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915-E2BD-47C5-8955-C5CC187F329E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CE2C-FD77-431C-9294-CCB50B72A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51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915-E2BD-47C5-8955-C5CC187F329E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CE2C-FD77-431C-9294-CCB50B72A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816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BBA915-E2BD-47C5-8955-C5CC187F329E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E9CE2C-FD77-431C-9294-CCB50B72AC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3587230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915-E2BD-47C5-8955-C5CC187F329E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CE2C-FD77-431C-9294-CCB50B72A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312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915-E2BD-47C5-8955-C5CC187F329E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CE2C-FD77-431C-9294-CCB50B72A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795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915-E2BD-47C5-8955-C5CC187F329E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CE2C-FD77-431C-9294-CCB50B72A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656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A915-E2BD-47C5-8955-C5CC187F329E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9CE2C-FD77-431C-9294-CCB50B72A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091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BBA915-E2BD-47C5-8955-C5CC187F329E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E9CE2C-FD77-431C-9294-CCB50B72AC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80146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BBBA915-E2BD-47C5-8955-C5CC187F329E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E9CE2C-FD77-431C-9294-CCB50B72AC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6290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DBBBA915-E2BD-47C5-8955-C5CC187F329E}" type="datetimeFigureOut">
              <a:rPr lang="ru-RU" smtClean="0"/>
              <a:pPr/>
              <a:t>08.08.2018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17E9CE2C-FD77-431C-9294-CCB50B72AC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9925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6"/>
          <a:stretch/>
        </p:blipFill>
        <p:spPr>
          <a:xfrm>
            <a:off x="1130126" y="1127760"/>
            <a:ext cx="9839294" cy="246013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2406" y="3351673"/>
            <a:ext cx="11454733" cy="244295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5400" b="1" dirty="0" smtClean="0"/>
              <a:t>Достопримечательности Москвы.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Макет Большого Московского государственного цирка на </a:t>
            </a:r>
            <a:br>
              <a:rPr lang="ru-RU" sz="2400" b="1" dirty="0" smtClean="0"/>
            </a:br>
            <a:r>
              <a:rPr lang="ru-RU" sz="2400" b="1" dirty="0" smtClean="0"/>
              <a:t>проспекте Вернадского.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4664" y="5771763"/>
            <a:ext cx="6831673" cy="1086237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Выполнила ученица 2 «Е» класса школы №2065</a:t>
            </a:r>
          </a:p>
          <a:p>
            <a:r>
              <a:rPr lang="ru-RU" sz="2000" i="1" dirty="0" smtClean="0"/>
              <a:t>Симакова Ксения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370248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3491" y="1896996"/>
            <a:ext cx="5308980" cy="449011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477" y="1903820"/>
            <a:ext cx="6487832" cy="4445803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303361" y="417920"/>
            <a:ext cx="9601200" cy="14859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макета с настоящим цирком.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72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7154" y="384656"/>
            <a:ext cx="10515600" cy="2456597"/>
          </a:xfrm>
        </p:spPr>
        <p:txBody>
          <a:bodyPr>
            <a:no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Сравнить цирк на проспекте Вернадского с цирком на Цветном бульваре.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7154" y="2948690"/>
            <a:ext cx="5247250" cy="42184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rgbClr val="191B0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2. Показать </a:t>
            </a:r>
            <a:r>
              <a:rPr lang="ru-RU" sz="4400" dirty="0">
                <a:solidFill>
                  <a:srgbClr val="191B0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красоту архитектуры города Москвы создавая макет цирка.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4954" y="2489562"/>
            <a:ext cx="5485756" cy="35099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222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2713" y="52753"/>
            <a:ext cx="3855720" cy="875714"/>
          </a:xfrm>
        </p:spPr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0130" y="0"/>
            <a:ext cx="6834061" cy="7037361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1016" y="492370"/>
            <a:ext cx="5219114" cy="6544991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Сравнить цирки: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историю;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объекты;</a:t>
            </a: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особенности;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Выбрать цирк для создания макета;</a:t>
            </a:r>
          </a:p>
          <a:p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Подобрать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для 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работы;</a:t>
            </a:r>
          </a:p>
          <a:p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Создать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251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605262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Краткие обозначения: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Большой Московский государственный цирк на проспекте Вернадского.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Московский цирк Никулина на Цветном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бульваре.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41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8960" y="121617"/>
            <a:ext cx="9601200" cy="774510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/>
              <a:t>История:</a:t>
            </a:r>
            <a:endParaRPr lang="ru-RU" sz="6000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9177" y="1171970"/>
            <a:ext cx="3882788" cy="823912"/>
          </a:xfrm>
        </p:spPr>
        <p:txBody>
          <a:bodyPr/>
          <a:lstStyle/>
          <a:p>
            <a:pPr algn="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ПВ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97564" y="3012649"/>
            <a:ext cx="5362041" cy="3845351"/>
          </a:xfrm>
        </p:spPr>
        <p:txBody>
          <a:bodyPr>
            <a:normAutofit/>
          </a:bodyPr>
          <a:lstStyle/>
          <a:p>
            <a:pPr lvl="0"/>
            <a:r>
              <a:rPr lang="ru-RU" sz="3200" dirty="0">
                <a:solidFill>
                  <a:srgbClr val="191B0E"/>
                </a:solidFill>
              </a:rPr>
              <a:t>Построен 47 лет </a:t>
            </a:r>
            <a:r>
              <a:rPr lang="ru-RU" sz="3200" dirty="0" smtClean="0">
                <a:solidFill>
                  <a:srgbClr val="191B0E"/>
                </a:solidFill>
              </a:rPr>
              <a:t>назад</a:t>
            </a:r>
            <a:endParaRPr lang="ru-RU" sz="3200" dirty="0">
              <a:solidFill>
                <a:srgbClr val="191B0E"/>
              </a:solidFill>
            </a:endParaRPr>
          </a:p>
          <a:p>
            <a:pPr lvl="0"/>
            <a:r>
              <a:rPr lang="ru-RU" sz="3200" dirty="0" smtClean="0">
                <a:solidFill>
                  <a:srgbClr val="191B0E"/>
                </a:solidFill>
              </a:rPr>
              <a:t>Новый цирк, не перестраивался, название не менял</a:t>
            </a:r>
          </a:p>
          <a:p>
            <a:r>
              <a:rPr lang="ru-RU" sz="3200" dirty="0">
                <a:solidFill>
                  <a:srgbClr val="191B0E"/>
                </a:solidFill>
              </a:rPr>
              <a:t>Заложена аллея Звёзд цирка</a:t>
            </a:r>
          </a:p>
          <a:p>
            <a:pPr lvl="0"/>
            <a:endParaRPr lang="ru-RU" sz="3200" dirty="0" smtClean="0">
              <a:solidFill>
                <a:srgbClr val="191B0E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38535" y="1171970"/>
            <a:ext cx="3926754" cy="823912"/>
          </a:xfrm>
        </p:spPr>
        <p:txBody>
          <a:bodyPr/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ЦБ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8602" y="3012648"/>
            <a:ext cx="5937166" cy="3845351"/>
          </a:xfrm>
        </p:spPr>
        <p:txBody>
          <a:bodyPr>
            <a:noAutofit/>
          </a:bodyPr>
          <a:lstStyle/>
          <a:p>
            <a:pPr lvl="0"/>
            <a:r>
              <a:rPr lang="ru-RU" sz="3200" dirty="0">
                <a:solidFill>
                  <a:srgbClr val="191B0E"/>
                </a:solidFill>
              </a:rPr>
              <a:t>Построен 138 лет назад</a:t>
            </a:r>
          </a:p>
          <a:p>
            <a:pPr lvl="0"/>
            <a:r>
              <a:rPr lang="ru-RU" sz="3200" dirty="0" smtClean="0">
                <a:solidFill>
                  <a:srgbClr val="191B0E"/>
                </a:solidFill>
              </a:rPr>
              <a:t>Ни </a:t>
            </a:r>
            <a:r>
              <a:rPr lang="ru-RU" sz="3200" dirty="0">
                <a:solidFill>
                  <a:srgbClr val="191B0E"/>
                </a:solidFill>
              </a:rPr>
              <a:t>раз перестраивался и изменялся, последний раз 29 лет назад.</a:t>
            </a:r>
          </a:p>
          <a:p>
            <a:pPr lvl="0"/>
            <a:r>
              <a:rPr lang="ru-RU" sz="3200" dirty="0">
                <a:solidFill>
                  <a:srgbClr val="191B0E"/>
                </a:solidFill>
              </a:rPr>
              <a:t>Несколько раз менял </a:t>
            </a:r>
            <a:r>
              <a:rPr lang="ru-RU" sz="3200" dirty="0" smtClean="0">
                <a:solidFill>
                  <a:srgbClr val="191B0E"/>
                </a:solidFill>
              </a:rPr>
              <a:t>название</a:t>
            </a:r>
            <a:endParaRPr lang="ru-RU" sz="3200" dirty="0">
              <a:solidFill>
                <a:srgbClr val="191B0E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1675" y="245361"/>
            <a:ext cx="4341466" cy="27133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214" y="121617"/>
            <a:ext cx="4520769" cy="279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5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10713" y="58003"/>
            <a:ext cx="3037311" cy="28114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467" y="97763"/>
            <a:ext cx="3297259" cy="25771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6620" y="202312"/>
            <a:ext cx="9601200" cy="788158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Особенности: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49836" y="1386361"/>
            <a:ext cx="2922736" cy="823912"/>
          </a:xfrm>
        </p:spPr>
        <p:txBody>
          <a:bodyPr/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ПВ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22588" y="2842146"/>
            <a:ext cx="5149612" cy="4670945"/>
          </a:xfrm>
        </p:spPr>
        <p:txBody>
          <a:bodyPr>
            <a:normAutofit/>
          </a:bodyPr>
          <a:lstStyle/>
          <a:p>
            <a:pPr lvl="0"/>
            <a:r>
              <a:rPr lang="ru-RU" sz="2600" dirty="0" smtClean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Купольный </a:t>
            </a:r>
            <a:r>
              <a:rPr lang="ru-RU" sz="2600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цирк</a:t>
            </a:r>
          </a:p>
          <a:p>
            <a:pPr lvl="0"/>
            <a:r>
              <a:rPr lang="ru-RU" sz="2600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Подсобные помещения скрыты от глаз зрителей</a:t>
            </a:r>
          </a:p>
          <a:p>
            <a:pPr lvl="0"/>
            <a:r>
              <a:rPr lang="ru-RU" sz="2600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Высота купола цирка – 31 метр</a:t>
            </a:r>
          </a:p>
          <a:p>
            <a:pPr lvl="0"/>
            <a:r>
              <a:rPr lang="ru-RU" sz="2600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5 сменных манежей</a:t>
            </a:r>
          </a:p>
          <a:p>
            <a:pPr lvl="0"/>
            <a:r>
              <a:rPr lang="ru-RU" sz="2600" dirty="0" smtClean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</a:t>
            </a:r>
            <a:r>
              <a:rPr lang="ru-RU" sz="2600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постоянная артистическая </a:t>
            </a:r>
            <a:r>
              <a:rPr lang="ru-RU" sz="2600" dirty="0" smtClean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труппа</a:t>
            </a:r>
          </a:p>
          <a:p>
            <a:pPr lvl="0"/>
            <a:r>
              <a:rPr lang="ru-RU" sz="2600" dirty="0" smtClean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Вмещает </a:t>
            </a:r>
            <a:r>
              <a:rPr lang="ru-RU" sz="2600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3400 зрителей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76246" y="1386361"/>
            <a:ext cx="3341028" cy="823912"/>
          </a:xfrm>
        </p:spPr>
        <p:txBody>
          <a:bodyPr/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ЦБ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817440" y="2831910"/>
            <a:ext cx="5030584" cy="4635191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Внешне </a:t>
            </a:r>
            <a:r>
              <a:rPr lang="ru-RU" sz="2800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похож на цирк</a:t>
            </a:r>
          </a:p>
          <a:p>
            <a:pPr lvl="0"/>
            <a:r>
              <a:rPr lang="ru-RU" sz="2800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Высота купола цирка - 22 метра</a:t>
            </a:r>
            <a:r>
              <a:rPr lang="ru-RU" sz="2800" dirty="0" smtClean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800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государственный цирк в </a:t>
            </a:r>
            <a:r>
              <a:rPr lang="ru-RU" sz="2800" dirty="0" smtClean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  <a:endParaRPr lang="ru-RU" sz="2800" dirty="0">
              <a:solidFill>
                <a:srgbClr val="191B0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 smtClean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</a:t>
            </a:r>
            <a:r>
              <a:rPr lang="ru-RU" sz="2800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для детей</a:t>
            </a:r>
          </a:p>
          <a:p>
            <a:pPr lvl="0"/>
            <a:r>
              <a:rPr lang="ru-RU" sz="2800" dirty="0" smtClean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Вмещает </a:t>
            </a:r>
            <a:r>
              <a:rPr lang="ru-RU" sz="2800" dirty="0">
                <a:solidFill>
                  <a:srgbClr val="191B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2000 зрителей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209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10310884" cy="14859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Московский государственный цирк на 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проспекте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Вернадского – самый большой купольный цирк в Европе.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2540900"/>
            <a:ext cx="9753600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73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2543" y="317309"/>
            <a:ext cx="9601200" cy="678977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Процесс работы.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164" y="4254564"/>
            <a:ext cx="3533947" cy="21749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1371" y="3659022"/>
            <a:ext cx="4925320" cy="27704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320" b="-1470"/>
          <a:stretch/>
        </p:blipFill>
        <p:spPr>
          <a:xfrm rot="5400000">
            <a:off x="7949247" y="1400600"/>
            <a:ext cx="4991670" cy="28250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8"/>
          <a:stretch/>
        </p:blipFill>
        <p:spPr>
          <a:xfrm>
            <a:off x="4670955" y="995255"/>
            <a:ext cx="3621391" cy="25922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164" y="992985"/>
            <a:ext cx="3780431" cy="243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23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7259" y="153537"/>
            <a:ext cx="9601200" cy="1485900"/>
          </a:xfrm>
        </p:spPr>
        <p:txBody>
          <a:bodyPr/>
          <a:lstStyle/>
          <a:p>
            <a:pPr algn="ctr"/>
            <a:r>
              <a:rPr lang="ru-RU" dirty="0" smtClean="0"/>
              <a:t>Крыша моего макета цирка на проспекте Вернадского.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4949" y="1639437"/>
            <a:ext cx="4849752" cy="45174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9241" y="2142697"/>
            <a:ext cx="5486400" cy="309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44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426</TotalTime>
  <Words>178</Words>
  <Application>Microsoft Office PowerPoint</Application>
  <PresentationFormat>Произвольный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Crop</vt:lpstr>
      <vt:lpstr>   Достопримечательности Москвы. Макет Большого Московского государственного цирка на  проспекте Вернадского.</vt:lpstr>
      <vt:lpstr>Цели:  1. Сравнить цирк на проспекте Вернадского с цирком на Цветном бульваре.</vt:lpstr>
      <vt:lpstr>Задачи:</vt:lpstr>
      <vt:lpstr>Краткие обозначения:  ПВ - Большой Московский государственный цирк на проспекте Вернадского.  ЦБ - Московский цирк Никулина на Цветном бульваре. </vt:lpstr>
      <vt:lpstr>История:</vt:lpstr>
      <vt:lpstr>Особенности:</vt:lpstr>
      <vt:lpstr>Большой Московский государственный цирк на  проспекте Вернадского – самый большой купольный цирк в Европе.</vt:lpstr>
      <vt:lpstr>Процесс работы.</vt:lpstr>
      <vt:lpstr>Крыша моего макета цирка на проспекте Вернадского.</vt:lpstr>
      <vt:lpstr>Сравнение макета с настоящим цирком.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Большой Московский государственный цирк на проспекте Вернадского.</dc:title>
  <dc:creator>Алексей Пфефер</dc:creator>
  <cp:lastModifiedBy>Home</cp:lastModifiedBy>
  <cp:revision>32</cp:revision>
  <dcterms:created xsi:type="dcterms:W3CDTF">2018-01-24T06:57:27Z</dcterms:created>
  <dcterms:modified xsi:type="dcterms:W3CDTF">2018-08-08T17:13:03Z</dcterms:modified>
</cp:coreProperties>
</file>