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6600"/>
    <a:srgbClr val="0000FF"/>
    <a:srgbClr val="00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2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228900E-68AF-4CD5-B31B-5537E336937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913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717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545C157-8FBD-4FEC-BF92-737D134177F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9153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E76904-0DE7-4DA0-9A26-1DE739024A42}" type="slidenum">
              <a:rPr lang="ru-RU"/>
              <a:pPr/>
              <a:t>2</a:t>
            </a:fld>
            <a:endParaRPr lang="ru-RU"/>
          </a:p>
        </p:txBody>
      </p:sp>
      <p:sp>
        <p:nvSpPr>
          <p:cNvPr id="92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EA8C4A-4C34-4E6F-8E6C-EBBB6A1BB747}" type="slidenum">
              <a:rPr lang="ru-RU"/>
              <a:pPr/>
              <a:t>3</a:t>
            </a:fld>
            <a:endParaRPr lang="ru-RU"/>
          </a:p>
        </p:txBody>
      </p:sp>
      <p:sp>
        <p:nvSpPr>
          <p:cNvPr id="10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6E1FA6-99AB-40AF-92DE-521079B0120E}" type="slidenum">
              <a:rPr lang="ru-RU"/>
              <a:pPr/>
              <a:t>4</a:t>
            </a:fld>
            <a:endParaRPr lang="ru-RU"/>
          </a:p>
        </p:txBody>
      </p:sp>
      <p:sp>
        <p:nvSpPr>
          <p:cNvPr id="133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87B49B-B1DA-409C-A5D1-1C2B6F7F232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772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BD51A-C83B-4BBC-B728-36499FC4166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182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53D6FE-31EC-4E70-AD79-699BBDE9BEE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91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96CD122-49B7-4C25-AF08-87B5ED33975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550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4BCA0-6A75-43B8-9B05-A67607986EB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84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96E835-A68C-4D8F-B680-41AE28802D7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786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B1642-F9C1-4CEA-AA67-006ABC7478A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70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70424D-7564-4B2D-887B-9F6966FE3D2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05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5F8D3F-FB4A-4004-A410-3C6C4BD7BEC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02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459C40-8B53-42DB-924C-42059ADB3E6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38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FC9DE-175D-4AFD-B020-64F65C8D8D7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594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FAA02-D927-4B75-A113-C42E3804DCC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85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chemeClr val="accent1">
                <a:gamma/>
                <a:tint val="45882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761AD20-5EBC-440A-B763-A0B3B28F62A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3400" y="188640"/>
            <a:ext cx="9147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Устные упражнения</a:t>
            </a:r>
            <a:endParaRPr lang="ru-RU" sz="6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2474893"/>
            <a:ext cx="856895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Упрощение выражений </a:t>
            </a:r>
          </a:p>
          <a:p>
            <a:pPr marL="0" indent="0" algn="ctr">
              <a:buNone/>
            </a:pPr>
            <a: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класс</a:t>
            </a:r>
          </a:p>
          <a:p>
            <a:pPr marL="0" indent="0" algn="ctr">
              <a:buNone/>
            </a:pPr>
            <a:endParaRPr lang="ru-RU" sz="4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4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  <a:t>Учитель математики</a:t>
            </a: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  <a:t>МБОУ Школа № 128 </a:t>
            </a:r>
            <a:r>
              <a:rPr lang="ru-RU" sz="28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  <a:t>г.о.Самара</a:t>
            </a:r>
            <a:endParaRPr lang="ru-RU" sz="28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 marL="0" indent="0">
              <a:buNone/>
            </a:pPr>
            <a:r>
              <a:rPr lang="ru-RU" sz="28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  <a:t>Змеевская</a:t>
            </a: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  <a:t> Светлана Николаевна</a:t>
            </a:r>
            <a:endParaRPr lang="ru-RU" sz="28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95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4" name="Rectangle 5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Вычислите</a:t>
            </a:r>
          </a:p>
        </p:txBody>
      </p:sp>
      <p:graphicFrame>
        <p:nvGraphicFramePr>
          <p:cNvPr id="3192" name="Group 12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32960"/>
        </p:xfrm>
        <a:graphic>
          <a:graphicData uri="http://schemas.openxmlformats.org/drawingml/2006/table">
            <a:tbl>
              <a:tblPr/>
              <a:tblGrid>
                <a:gridCol w="2459038"/>
                <a:gridCol w="2087562"/>
                <a:gridCol w="1944688"/>
                <a:gridCol w="1738312"/>
              </a:tblGrid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 + 28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67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57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66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 – 37 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36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38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48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 </a:t>
                      </a: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·</a:t>
                      </a: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4</a:t>
                      </a: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62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74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72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 : 5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21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25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 + 28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72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73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63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 – 18 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57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67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56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42 </a:t>
                      </a: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·</a:t>
                      </a: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3</a:t>
                      </a: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126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106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116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246 : 6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401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41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31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93" name="Rectangle 121"/>
          <p:cNvSpPr>
            <a:spLocks noChangeArrowheads="1"/>
          </p:cNvSpPr>
          <p:nvPr/>
        </p:nvSpPr>
        <p:spPr bwMode="auto">
          <a:xfrm>
            <a:off x="827088" y="5661025"/>
            <a:ext cx="7416800" cy="5032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94" name="Rectangle 122"/>
          <p:cNvSpPr>
            <a:spLocks noChangeArrowheads="1"/>
          </p:cNvSpPr>
          <p:nvPr/>
        </p:nvSpPr>
        <p:spPr bwMode="auto">
          <a:xfrm>
            <a:off x="827088" y="1628775"/>
            <a:ext cx="7416800" cy="5032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95" name="Rectangle 123"/>
          <p:cNvSpPr>
            <a:spLocks noChangeArrowheads="1"/>
          </p:cNvSpPr>
          <p:nvPr/>
        </p:nvSpPr>
        <p:spPr bwMode="auto">
          <a:xfrm>
            <a:off x="827088" y="2708275"/>
            <a:ext cx="7416800" cy="5778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96" name="Rectangle 124"/>
          <p:cNvSpPr>
            <a:spLocks noChangeArrowheads="1"/>
          </p:cNvSpPr>
          <p:nvPr/>
        </p:nvSpPr>
        <p:spPr bwMode="auto">
          <a:xfrm>
            <a:off x="827088" y="2133600"/>
            <a:ext cx="7416800" cy="5762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97" name="Rectangle 125"/>
          <p:cNvSpPr>
            <a:spLocks noChangeArrowheads="1"/>
          </p:cNvSpPr>
          <p:nvPr/>
        </p:nvSpPr>
        <p:spPr bwMode="auto">
          <a:xfrm>
            <a:off x="827088" y="4508500"/>
            <a:ext cx="7416800" cy="5762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98" name="Rectangle 126"/>
          <p:cNvSpPr>
            <a:spLocks noChangeArrowheads="1"/>
          </p:cNvSpPr>
          <p:nvPr/>
        </p:nvSpPr>
        <p:spPr bwMode="auto">
          <a:xfrm>
            <a:off x="827088" y="3284538"/>
            <a:ext cx="7416800" cy="5762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99" name="Rectangle 127"/>
          <p:cNvSpPr>
            <a:spLocks noChangeArrowheads="1"/>
          </p:cNvSpPr>
          <p:nvPr/>
        </p:nvSpPr>
        <p:spPr bwMode="auto">
          <a:xfrm>
            <a:off x="827088" y="3860800"/>
            <a:ext cx="7416800" cy="6477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00" name="Rectangle 128"/>
          <p:cNvSpPr>
            <a:spLocks noChangeArrowheads="1"/>
          </p:cNvSpPr>
          <p:nvPr/>
        </p:nvSpPr>
        <p:spPr bwMode="auto">
          <a:xfrm>
            <a:off x="827088" y="5084763"/>
            <a:ext cx="7416800" cy="5746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3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3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3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500"/>
                                        <p:tgtEl>
                                          <p:spTgt spid="3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3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3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3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3" grpId="0" animBg="1"/>
      <p:bldP spid="3194" grpId="0" animBg="1"/>
      <p:bldP spid="3195" grpId="0" animBg="1"/>
      <p:bldP spid="3196" grpId="0" animBg="1"/>
      <p:bldP spid="3197" grpId="0" animBg="1"/>
      <p:bldP spid="3198" grpId="0" animBg="1"/>
      <p:bldP spid="3199" grpId="0" animBg="1"/>
      <p:bldP spid="320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z="4800" b="1">
              <a:solidFill>
                <a:srgbClr val="00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60350"/>
            <a:ext cx="8280400" cy="5865813"/>
          </a:xfrm>
        </p:spPr>
        <p:txBody>
          <a:bodyPr/>
          <a:lstStyle/>
          <a:p>
            <a:r>
              <a:rPr lang="ru-RU" sz="4000" b="1" dirty="0">
                <a:solidFill>
                  <a:srgbClr val="006600"/>
                </a:solidFill>
              </a:rPr>
              <a:t>Назовите первое слагаемое</a:t>
            </a:r>
          </a:p>
          <a:p>
            <a:pPr>
              <a:buFontTx/>
              <a:buNone/>
            </a:pPr>
            <a:r>
              <a:rPr lang="ru-RU" sz="4000" b="1" dirty="0">
                <a:solidFill>
                  <a:srgbClr val="006600"/>
                </a:solidFill>
              </a:rPr>
              <a:t>67 + ( 13 – </a:t>
            </a:r>
            <a:r>
              <a:rPr lang="ru-RU" sz="40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4000" b="1" dirty="0">
                <a:solidFill>
                  <a:srgbClr val="006600"/>
                </a:solidFill>
              </a:rPr>
              <a:t>);</a:t>
            </a:r>
          </a:p>
          <a:p>
            <a:r>
              <a:rPr lang="ru-RU" sz="4000" b="1" dirty="0">
                <a:solidFill>
                  <a:srgbClr val="006600"/>
                </a:solidFill>
              </a:rPr>
              <a:t>Назовите уменьшаемое</a:t>
            </a:r>
          </a:p>
          <a:p>
            <a:pPr>
              <a:buFontTx/>
              <a:buNone/>
            </a:pPr>
            <a:r>
              <a:rPr lang="ru-RU" sz="4000" b="1" dirty="0">
                <a:solidFill>
                  <a:srgbClr val="006600"/>
                </a:solidFill>
              </a:rPr>
              <a:t>( </a:t>
            </a:r>
            <a:r>
              <a:rPr lang="ru-RU" sz="40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000" b="1" dirty="0">
                <a:solidFill>
                  <a:srgbClr val="006600"/>
                </a:solidFill>
              </a:rPr>
              <a:t> + 56 ) – 12;</a:t>
            </a:r>
          </a:p>
          <a:p>
            <a:r>
              <a:rPr lang="ru-RU" sz="4000" b="1" dirty="0">
                <a:solidFill>
                  <a:srgbClr val="006600"/>
                </a:solidFill>
              </a:rPr>
              <a:t>Назовите вычитаемое</a:t>
            </a:r>
          </a:p>
          <a:p>
            <a:pPr>
              <a:buFontTx/>
              <a:buNone/>
            </a:pPr>
            <a:r>
              <a:rPr lang="ru-RU" sz="4000" b="1" dirty="0">
                <a:solidFill>
                  <a:srgbClr val="006600"/>
                </a:solidFill>
              </a:rPr>
              <a:t>45 – ( </a:t>
            </a:r>
            <a:r>
              <a:rPr lang="ru-RU" sz="40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000" b="1" dirty="0">
                <a:solidFill>
                  <a:srgbClr val="006600"/>
                </a:solidFill>
              </a:rPr>
              <a:t> + 45 );</a:t>
            </a:r>
          </a:p>
          <a:p>
            <a:endParaRPr lang="ru-RU" sz="4000" b="1" dirty="0">
              <a:solidFill>
                <a:srgbClr val="006600"/>
              </a:solidFill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868863"/>
            <a:ext cx="1809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Упростите выражение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150" y="1600200"/>
            <a:ext cx="5689600" cy="4525963"/>
          </a:xfrm>
        </p:spPr>
        <p:txBody>
          <a:bodyPr/>
          <a:lstStyle/>
          <a:p>
            <a:r>
              <a:rPr lang="ru-RU" sz="4800" b="1" dirty="0">
                <a:solidFill>
                  <a:srgbClr val="006600"/>
                </a:solidFill>
              </a:rPr>
              <a:t>( 45 + </a:t>
            </a:r>
            <a:r>
              <a:rPr lang="ru-RU" sz="4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800" b="1" dirty="0">
                <a:solidFill>
                  <a:srgbClr val="006600"/>
                </a:solidFill>
              </a:rPr>
              <a:t> ) – 15;</a:t>
            </a:r>
          </a:p>
          <a:p>
            <a:r>
              <a:rPr lang="ru-RU" sz="4800" b="1" dirty="0">
                <a:solidFill>
                  <a:srgbClr val="006600"/>
                </a:solidFill>
              </a:rPr>
              <a:t>38 – ( 28 + </a:t>
            </a:r>
            <a:r>
              <a:rPr lang="ru-RU" sz="4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800" b="1" dirty="0">
                <a:solidFill>
                  <a:srgbClr val="006600"/>
                </a:solidFill>
              </a:rPr>
              <a:t> );</a:t>
            </a:r>
          </a:p>
          <a:p>
            <a:r>
              <a:rPr lang="ru-RU" sz="4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800" b="1" dirty="0">
                <a:solidFill>
                  <a:srgbClr val="006600"/>
                </a:solidFill>
              </a:rPr>
              <a:t> – 16 – 14 ;</a:t>
            </a:r>
          </a:p>
          <a:p>
            <a:r>
              <a:rPr lang="ru-RU" sz="4800" b="1" dirty="0">
                <a:solidFill>
                  <a:srgbClr val="006600"/>
                </a:solidFill>
              </a:rPr>
              <a:t>36 – </a:t>
            </a:r>
            <a:r>
              <a:rPr lang="ru-RU" sz="4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800" b="1" dirty="0">
                <a:solidFill>
                  <a:srgbClr val="006600"/>
                </a:solidFill>
              </a:rPr>
              <a:t> – 16 ;</a:t>
            </a:r>
          </a:p>
          <a:p>
            <a:r>
              <a:rPr lang="ru-RU" sz="4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800" b="1" dirty="0">
                <a:solidFill>
                  <a:srgbClr val="006600"/>
                </a:solidFill>
              </a:rPr>
              <a:t> + 23 +17.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132</Words>
  <Application>Microsoft Office PowerPoint</Application>
  <PresentationFormat>Экран (4:3)</PresentationFormat>
  <Paragraphs>56</Paragraphs>
  <Slides>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Arial</vt:lpstr>
      <vt:lpstr>Оформление по умолчанию</vt:lpstr>
      <vt:lpstr>Презентация PowerPoint</vt:lpstr>
      <vt:lpstr>Вычислите</vt:lpstr>
      <vt:lpstr>Презентация PowerPoint</vt:lpstr>
      <vt:lpstr>Упростите выражение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Светлана</cp:lastModifiedBy>
  <cp:revision>5</cp:revision>
  <dcterms:created xsi:type="dcterms:W3CDTF">2012-09-16T10:00:03Z</dcterms:created>
  <dcterms:modified xsi:type="dcterms:W3CDTF">2018-08-08T02:54:30Z</dcterms:modified>
</cp:coreProperties>
</file>