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6" r:id="rId4"/>
    <p:sldId id="259" r:id="rId5"/>
    <p:sldId id="260" r:id="rId6"/>
    <p:sldId id="25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24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364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4419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4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165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222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64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714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55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429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648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467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917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602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27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206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326D4-A0AF-4886-AF01-039D77A1B49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7529CB1-2291-4FCA-AFC1-6199D5778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0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54" y="1287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                                  Проект</a:t>
            </a:r>
          </a:p>
          <a:p>
            <a:pPr marL="0" indent="0" algn="just">
              <a:buNone/>
            </a:pPr>
            <a:r>
              <a:rPr lang="ru-RU" sz="2000" dirty="0" smtClean="0"/>
              <a:t>«Иллюстрации к рассказу </a:t>
            </a:r>
            <a:r>
              <a:rPr lang="ru-RU" sz="2000" dirty="0"/>
              <a:t>И.С. Тургенева «</a:t>
            </a:r>
            <a:r>
              <a:rPr lang="ru-RU" sz="2000" dirty="0" err="1"/>
              <a:t>Бежин</a:t>
            </a:r>
            <a:r>
              <a:rPr lang="ru-RU" sz="2000" dirty="0"/>
              <a:t> луг</a:t>
            </a:r>
            <a:r>
              <a:rPr lang="ru-RU" sz="2000" dirty="0" smtClean="0"/>
              <a:t>»</a:t>
            </a:r>
          </a:p>
          <a:p>
            <a:pPr marL="0" indent="0" algn="just">
              <a:buNone/>
            </a:pPr>
            <a:r>
              <a:rPr lang="ru-RU" sz="2000" smtClean="0"/>
              <a:t>Выполнили </a:t>
            </a:r>
            <a:r>
              <a:rPr lang="ru-RU" sz="2000" smtClean="0"/>
              <a:t>учащиеся</a:t>
            </a:r>
            <a:r>
              <a:rPr lang="ru-RU" sz="2000" smtClean="0"/>
              <a:t> </a:t>
            </a:r>
            <a:r>
              <a:rPr lang="ru-RU" sz="2000" dirty="0" smtClean="0"/>
              <a:t>6 класса МБОУ «</a:t>
            </a:r>
            <a:r>
              <a:rPr lang="ru-RU" sz="2000" dirty="0" err="1" smtClean="0"/>
              <a:t>Гуменская</a:t>
            </a:r>
            <a:r>
              <a:rPr lang="ru-RU" sz="2000" dirty="0" smtClean="0"/>
              <a:t> СОШ» </a:t>
            </a:r>
          </a:p>
          <a:p>
            <a:pPr marL="0" indent="0" algn="just">
              <a:buNone/>
            </a:pPr>
            <a:r>
              <a:rPr lang="ru-RU" sz="2000" dirty="0" err="1" smtClean="0"/>
              <a:t>Краснослободского</a:t>
            </a:r>
            <a:r>
              <a:rPr lang="ru-RU" sz="2000" dirty="0" smtClean="0"/>
              <a:t> муниципального района РМ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4631" y="2055813"/>
            <a:ext cx="2794000" cy="42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7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   Цвет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небосклона, легкий, бледно-лиловый, не изменяется во весь день и кругом одинаков; нигде не темнеет, не густеет гроза; разве кое-где протянутся сверху вниз голубоватые полосы: то сеется едва заметный дождь 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002" y="2446987"/>
            <a:ext cx="7616660" cy="3800899"/>
          </a:xfrm>
        </p:spPr>
      </p:pic>
    </p:spTree>
    <p:extLst>
      <p:ext uri="{BB962C8B-B14F-4D97-AF65-F5344CB8AC3E}">
        <p14:creationId xmlns:p14="http://schemas.microsoft.com/office/powerpoint/2010/main" val="13605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65" t="-140664"/>
          <a:stretch/>
        </p:blipFill>
        <p:spPr>
          <a:xfrm>
            <a:off x="1415646" y="-4553153"/>
            <a:ext cx="7858357" cy="1159145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25510" y="503911"/>
            <a:ext cx="90366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 </a:t>
            </a:r>
            <a:r>
              <a:rPr lang="ru-RU" dirty="0"/>
              <a:t>вечеру эти облака исчезают; последние из них, черноватые и неопределенные, как дым, ложатся розовыми клубами напротив заходящего солнца; на месте, где оно закатилось так же спокойно, как спокойно взошло на небо, алое сиянье стоит недолгое время над потемневшей землей, и, тихо мигая, как бережно несомая свечка, затеплится на нем вечерняя </a:t>
            </a:r>
            <a:r>
              <a:rPr lang="ru-RU" dirty="0" smtClean="0"/>
              <a:t>звезда.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57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    Я </a:t>
            </a:r>
            <a:r>
              <a:rPr lang="ru-RU" sz="2800" dirty="0">
                <a:solidFill>
                  <a:srgbClr val="0070C0"/>
                </a:solidFill>
              </a:rPr>
              <a:t>добрался наконец до угла леса, но там не было никакой дороги: какие-то некошеные, низкие кусты широко расстилались передо </a:t>
            </a:r>
            <a:r>
              <a:rPr lang="ru-RU" sz="2800" dirty="0" smtClean="0">
                <a:solidFill>
                  <a:srgbClr val="0070C0"/>
                </a:solidFill>
              </a:rPr>
              <a:t>мною…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75"/>
          <a:stretch/>
        </p:blipFill>
        <p:spPr>
          <a:xfrm>
            <a:off x="3045117" y="1825624"/>
            <a:ext cx="7032066" cy="4240325"/>
          </a:xfrm>
        </p:spPr>
      </p:pic>
    </p:spTree>
    <p:extLst>
      <p:ext uri="{BB962C8B-B14F-4D97-AF65-F5344CB8AC3E}">
        <p14:creationId xmlns:p14="http://schemas.microsoft.com/office/powerpoint/2010/main" val="294359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    Лощина </a:t>
            </a:r>
            <a:r>
              <a:rPr lang="ru-RU" sz="2000" dirty="0">
                <a:solidFill>
                  <a:srgbClr val="7030A0"/>
                </a:solidFill>
              </a:rPr>
              <a:t>эта имела вид почти правильного котла с пологими боками; на дне ее торчало стоймя несколько больших, белых камней, — казалось, они сползлись туда для тайного совещания, — и до того в ней было немо и глухо, так плоско, так уныло висело над нею небо, что сердце у меня сжалось.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1505" y="1841678"/>
            <a:ext cx="8391746" cy="543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1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…увидел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далеко под собою огромную равнину. Широкая река огибала ее уходящим от меня полукругом; стальные отблески воды, изредка и смутно мерцая, обозначали ее теченье. Холм, на котором я находился, спускался вдруг почти отвесным обрывом; его громадные очертания отделялись, чернея, от синеватой воздушной пустоты, и прямо подо мною, в углу, образованном тем обрывом и равниной, возле реки, которая в этом месте стояла неподвижным, темным зеркалом, под самой </a:t>
            </a:r>
            <a:r>
              <a:rPr lang="ru-RU" sz="1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кручью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холма, красным пламенем горели и дымились друг подле дружки два огонька. Вокруг них копошились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люди….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7435" y="2509679"/>
            <a:ext cx="7181881" cy="473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03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</TotalTime>
  <Words>281</Words>
  <Application>Microsoft Office PowerPoint</Application>
  <PresentationFormat>Широкоэкранный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Грань</vt:lpstr>
      <vt:lpstr>Презентация PowerPoint</vt:lpstr>
      <vt:lpstr>    Цвет небосклона, легкий, бледно-лиловый, не изменяется во весь день и кругом одинаков; нигде не темнеет, не густеет гроза; разве кое-где протянутся сверху вниз голубоватые полосы: то сеется едва заметный дождь .</vt:lpstr>
      <vt:lpstr>Презентация PowerPoint</vt:lpstr>
      <vt:lpstr>    Я добрался наконец до угла леса, но там не было никакой дороги: какие-то некошеные, низкие кусты широко расстилались передо мною…</vt:lpstr>
      <vt:lpstr>    Лощина эта имела вид почти правильного котла с пологими боками; на дне ее торчало стоймя несколько больших, белых камней, — казалось, они сползлись туда для тайного совещания, — и до того в ней было немо и глухо, так плоско, так уныло висело над нею небо, что сердце у меня сжалось. </vt:lpstr>
      <vt:lpstr>…увидел далеко под собою огромную равнину. Широкая река огибала ее уходящим от меня полукругом; стальные отблески воды, изредка и смутно мерцая, обозначали ее теченье. Холм, на котором я находился, спускался вдруг почти отвесным обрывом; его громадные очертания отделялись, чернея, от синеватой воздушной пустоты, и прямо подо мною, в углу, образованном тем обрывом и равниной, возле реки, которая в этом месте стояла неподвижным, темным зеркалом, под самой кручью холма, красным пламенем горели и дымились друг подле дружки два огонька. Вокруг них копошились люди….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ВКС</dc:creator>
  <cp:lastModifiedBy>ВКС</cp:lastModifiedBy>
  <cp:revision>9</cp:revision>
  <dcterms:created xsi:type="dcterms:W3CDTF">2017-11-25T09:03:09Z</dcterms:created>
  <dcterms:modified xsi:type="dcterms:W3CDTF">2018-08-09T07:56:30Z</dcterms:modified>
</cp:coreProperties>
</file>