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57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He’s angry</a:t>
            </a:r>
            <a:endParaRPr lang="ru-RU" dirty="0"/>
          </a:p>
        </p:txBody>
      </p:sp>
      <p:pic>
        <p:nvPicPr>
          <p:cNvPr id="16386" name="Picture 2" descr="Картинки по запросу angr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752600"/>
            <a:ext cx="76200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She’s sad</a:t>
            </a:r>
            <a:endParaRPr lang="ru-RU" dirty="0"/>
          </a:p>
        </p:txBody>
      </p:sp>
      <p:pic>
        <p:nvPicPr>
          <p:cNvPr id="15362" name="Picture 2" descr="Картинки по запросу sad girl pictur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905000"/>
            <a:ext cx="6794660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He’s tired</a:t>
            </a:r>
            <a:endParaRPr lang="ru-RU" dirty="0"/>
          </a:p>
        </p:txBody>
      </p:sp>
      <p:pic>
        <p:nvPicPr>
          <p:cNvPr id="17410" name="Picture 2" descr="Картинки по запросу tired stude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600200"/>
            <a:ext cx="6934200" cy="46203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He’s scared</a:t>
            </a:r>
            <a:endParaRPr lang="ru-RU" dirty="0"/>
          </a:p>
        </p:txBody>
      </p:sp>
      <p:pic>
        <p:nvPicPr>
          <p:cNvPr id="18434" name="Picture 2" descr="Картинки по запросу scared stude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752600"/>
            <a:ext cx="5867400" cy="4400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He’s hungry</a:t>
            </a:r>
            <a:endParaRPr lang="ru-RU" dirty="0"/>
          </a:p>
        </p:txBody>
      </p:sp>
      <p:pic>
        <p:nvPicPr>
          <p:cNvPr id="19458" name="Picture 2" descr="Картинки по запросу hungr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286000"/>
            <a:ext cx="7239000" cy="3789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He’s bored</a:t>
            </a:r>
            <a:endParaRPr lang="ru-RU" dirty="0"/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76400"/>
            <a:ext cx="8572500" cy="4819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57200" y="1447800"/>
          <a:ext cx="8382000" cy="3017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5500"/>
                <a:gridCol w="1943100"/>
                <a:gridCol w="2057400"/>
                <a:gridCol w="2286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Were you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sad</a:t>
                      </a:r>
                    </a:p>
                    <a:p>
                      <a:pPr algn="ctr"/>
                      <a:r>
                        <a:rPr lang="en-US" sz="3200" dirty="0" smtClean="0"/>
                        <a:t>hungry</a:t>
                      </a:r>
                    </a:p>
                    <a:p>
                      <a:pPr algn="ctr"/>
                      <a:r>
                        <a:rPr lang="en-US" sz="3200" dirty="0" smtClean="0"/>
                        <a:t>bored</a:t>
                      </a:r>
                    </a:p>
                    <a:p>
                      <a:pPr algn="ctr"/>
                      <a:r>
                        <a:rPr lang="en-US" sz="3200" dirty="0" smtClean="0"/>
                        <a:t>scared</a:t>
                      </a:r>
                    </a:p>
                    <a:p>
                      <a:pPr algn="ctr"/>
                      <a:r>
                        <a:rPr lang="en-US" sz="3200" dirty="0" smtClean="0"/>
                        <a:t>tired</a:t>
                      </a:r>
                    </a:p>
                    <a:p>
                      <a:pPr algn="ctr"/>
                      <a:r>
                        <a:rPr lang="en-US" sz="3200" dirty="0" smtClean="0"/>
                        <a:t>angry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yesterday?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Yes, I was.</a:t>
                      </a:r>
                    </a:p>
                    <a:p>
                      <a:pPr algn="ctr"/>
                      <a:r>
                        <a:rPr lang="en-US" sz="3200" dirty="0" smtClean="0"/>
                        <a:t>No, I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en-US" sz="3200" dirty="0" smtClean="0"/>
                        <a:t>wasn’t.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32</Words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Слайд 1</vt:lpstr>
      <vt:lpstr>He’s angry</vt:lpstr>
      <vt:lpstr>She’s sad</vt:lpstr>
      <vt:lpstr>He’s tired</vt:lpstr>
      <vt:lpstr>He’s scared</vt:lpstr>
      <vt:lpstr>He’s hungry</vt:lpstr>
      <vt:lpstr>He’s bored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2018-01-24T17:19:30Z</dcterms:created>
  <dcterms:modified xsi:type="dcterms:W3CDTF">2018-01-24T17:34:24Z</dcterms:modified>
</cp:coreProperties>
</file>