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BE9F67BF-63F2-413B-BEEA-73E38ED2864E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694E506-2323-41BA-81F8-6033576C6AC1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05F64A-F762-4867-9369-72804F615513}" type="presOf" srcId="{0846366B-C013-4045-9055-1375FF12905E}" destId="{F11E53FF-DE1C-45EA-B732-45E149209CFF}" srcOrd="0" destOrd="0" presId="urn:microsoft.com/office/officeart/2005/8/layout/pyramid2"/>
    <dgm:cxn modelId="{CA12F8DB-E140-4D3D-A054-E67AACAF72A1}" type="presOf" srcId="{67C9D327-E5A2-42F8-B459-861228ABAEDA}" destId="{F9B2A56D-B0CC-444F-B9BC-7A5FAA94FEEE}" srcOrd="0" destOrd="0" presId="urn:microsoft.com/office/officeart/2005/8/layout/pyramid2"/>
    <dgm:cxn modelId="{A8ACF1DD-AD57-4F65-BF15-29D8A254700E}" type="presOf" srcId="{269F4270-A40F-4429-9A0E-04280E644AD6}" destId="{C13F9D94-070C-4B1C-9764-452E81C745B5}" srcOrd="0" destOrd="0" presId="urn:microsoft.com/office/officeart/2005/8/layout/pyramid2"/>
    <dgm:cxn modelId="{9F33874E-7AEB-4F1F-A148-2D55487E25BE}" type="presOf" srcId="{A316CA99-DD04-49B1-BBB2-8D6314FD7E85}" destId="{CE5FCBBB-4E91-4921-BE54-FC924762623B}" srcOrd="0" destOrd="0" presId="urn:microsoft.com/office/officeart/2005/8/layout/pyramid2"/>
    <dgm:cxn modelId="{AEFEE9E6-C120-449F-BEC6-6878BFF0D670}" type="presOf" srcId="{9FCC4AC5-A9D5-4C50-89AF-46F9221948B9}" destId="{7FA3B761-428F-4C1A-8767-F2092A79A864}" srcOrd="0" destOrd="0" presId="urn:microsoft.com/office/officeart/2005/8/layout/pyramid2"/>
    <dgm:cxn modelId="{263C5286-743A-4769-AC15-DCEDF8BBE4B6}" type="presOf" srcId="{BB276D26-10FE-42A8-B639-1E49B604136B}" destId="{CA4DDF7D-8289-4D37-843A-472077A84D94}" srcOrd="0" destOrd="0" presId="urn:microsoft.com/office/officeart/2005/8/layout/pyramid2"/>
    <dgm:cxn modelId="{343E0E10-F055-4250-9B09-05433F16B2EC}" type="presOf" srcId="{DC8A447C-4FDB-49AF-9CEF-F945DE823FD8}" destId="{82FBD14F-1BC0-4CCE-9E2C-5EF756FD640F}" srcOrd="0" destOrd="0" presId="urn:microsoft.com/office/officeart/2005/8/layout/pyramid2"/>
    <dgm:cxn modelId="{6F274E16-85E5-4995-831B-32B1700104C7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C75150A-81EA-41B0-AA28-96DC00C8C2E9}" type="presParOf" srcId="{F9B2A56D-B0CC-444F-B9BC-7A5FAA94FEEE}" destId="{CBF10EBD-4805-49DD-BE42-652125DF37D4}" srcOrd="0" destOrd="0" presId="urn:microsoft.com/office/officeart/2005/8/layout/pyramid2"/>
    <dgm:cxn modelId="{CD0283B1-B42E-4F1F-B3D0-CF953A8DD75D}" type="presParOf" srcId="{F9B2A56D-B0CC-444F-B9BC-7A5FAA94FEEE}" destId="{16CAA9C1-8B73-4F3E-8425-FC738F711193}" srcOrd="1" destOrd="0" presId="urn:microsoft.com/office/officeart/2005/8/layout/pyramid2"/>
    <dgm:cxn modelId="{45F6CF53-0A70-4121-B907-1E51094CA99B}" type="presParOf" srcId="{16CAA9C1-8B73-4F3E-8425-FC738F711193}" destId="{9E9061A6-8229-4C6B-B725-12C82A0C8172}" srcOrd="0" destOrd="0" presId="urn:microsoft.com/office/officeart/2005/8/layout/pyramid2"/>
    <dgm:cxn modelId="{45CC8098-BF12-43B7-8FCA-8DEDAB2AC77A}" type="presParOf" srcId="{16CAA9C1-8B73-4F3E-8425-FC738F711193}" destId="{6F81CD5C-CEE1-41A2-ABD3-D55B78AA0DCF}" srcOrd="1" destOrd="0" presId="urn:microsoft.com/office/officeart/2005/8/layout/pyramid2"/>
    <dgm:cxn modelId="{5C8FD503-5B1F-4CD6-9022-D56CED88A66C}" type="presParOf" srcId="{16CAA9C1-8B73-4F3E-8425-FC738F711193}" destId="{CE5FCBBB-4E91-4921-BE54-FC924762623B}" srcOrd="2" destOrd="0" presId="urn:microsoft.com/office/officeart/2005/8/layout/pyramid2"/>
    <dgm:cxn modelId="{A2A0AB0A-08D8-4B4E-978C-CE3FFBC6D5A7}" type="presParOf" srcId="{16CAA9C1-8B73-4F3E-8425-FC738F711193}" destId="{A4B24A01-38C5-43FB-AE5C-AC15EE411525}" srcOrd="3" destOrd="0" presId="urn:microsoft.com/office/officeart/2005/8/layout/pyramid2"/>
    <dgm:cxn modelId="{1262FE8D-39A1-4827-BE90-99FB5CB6BEB9}" type="presParOf" srcId="{16CAA9C1-8B73-4F3E-8425-FC738F711193}" destId="{130278D8-D02B-491F-BD09-FEA85F98515B}" srcOrd="4" destOrd="0" presId="urn:microsoft.com/office/officeart/2005/8/layout/pyramid2"/>
    <dgm:cxn modelId="{93F559BE-B7D8-4035-95BB-4635750E22F1}" type="presParOf" srcId="{16CAA9C1-8B73-4F3E-8425-FC738F711193}" destId="{01AFD58B-07B6-4E87-9CE9-9882CE1F0EFD}" srcOrd="5" destOrd="0" presId="urn:microsoft.com/office/officeart/2005/8/layout/pyramid2"/>
    <dgm:cxn modelId="{A53D3E72-A0B4-416E-BCEA-1BC34FCCB806}" type="presParOf" srcId="{16CAA9C1-8B73-4F3E-8425-FC738F711193}" destId="{C13F9D94-070C-4B1C-9764-452E81C745B5}" srcOrd="6" destOrd="0" presId="urn:microsoft.com/office/officeart/2005/8/layout/pyramid2"/>
    <dgm:cxn modelId="{CB8F5E43-B1ED-4AF1-ACB5-52BEEEF241C8}" type="presParOf" srcId="{16CAA9C1-8B73-4F3E-8425-FC738F711193}" destId="{9777E0EB-B849-404D-9181-2CC71EDD7400}" srcOrd="7" destOrd="0" presId="urn:microsoft.com/office/officeart/2005/8/layout/pyramid2"/>
    <dgm:cxn modelId="{23AEDD5D-A7E4-4AF2-94EE-C1EF058904BF}" type="presParOf" srcId="{16CAA9C1-8B73-4F3E-8425-FC738F711193}" destId="{82FBD14F-1BC0-4CCE-9E2C-5EF756FD640F}" srcOrd="8" destOrd="0" presId="urn:microsoft.com/office/officeart/2005/8/layout/pyramid2"/>
    <dgm:cxn modelId="{8F4DCEA0-2B5A-47F3-820E-AB3CF2F1F2AE}" type="presParOf" srcId="{16CAA9C1-8B73-4F3E-8425-FC738F711193}" destId="{04C58FF2-2069-4E85-BC83-66DFB2C40B81}" srcOrd="9" destOrd="0" presId="urn:microsoft.com/office/officeart/2005/8/layout/pyramid2"/>
    <dgm:cxn modelId="{822B00FD-0ED1-4C1E-943E-D63207503A16}" type="presParOf" srcId="{16CAA9C1-8B73-4F3E-8425-FC738F711193}" destId="{FDDA8654-82A3-4C5B-A467-F5B52D2B1F06}" srcOrd="10" destOrd="0" presId="urn:microsoft.com/office/officeart/2005/8/layout/pyramid2"/>
    <dgm:cxn modelId="{AE4F9D04-FEEB-4B72-A995-1D7A9B6A0E4D}" type="presParOf" srcId="{16CAA9C1-8B73-4F3E-8425-FC738F711193}" destId="{3A76949B-67B9-41BE-A369-07C72E0E9B52}" srcOrd="11" destOrd="0" presId="urn:microsoft.com/office/officeart/2005/8/layout/pyramid2"/>
    <dgm:cxn modelId="{1B0820F4-1634-4D42-995F-9EB38FF14CA4}" type="presParOf" srcId="{16CAA9C1-8B73-4F3E-8425-FC738F711193}" destId="{CA4DDF7D-8289-4D37-843A-472077A84D94}" srcOrd="12" destOrd="0" presId="urn:microsoft.com/office/officeart/2005/8/layout/pyramid2"/>
    <dgm:cxn modelId="{723FF7A8-F13B-43AB-A1BE-D4CB7D664F3E}" type="presParOf" srcId="{16CAA9C1-8B73-4F3E-8425-FC738F711193}" destId="{1C0959E7-3961-4B4E-9394-31D46D1DC753}" srcOrd="13" destOrd="0" presId="urn:microsoft.com/office/officeart/2005/8/layout/pyramid2"/>
    <dgm:cxn modelId="{CDC9ADC9-206E-418F-9F51-256100CD3204}" type="presParOf" srcId="{16CAA9C1-8B73-4F3E-8425-FC738F711193}" destId="{7FA3B761-428F-4C1A-8767-F2092A79A864}" srcOrd="14" destOrd="0" presId="urn:microsoft.com/office/officeart/2005/8/layout/pyramid2"/>
    <dgm:cxn modelId="{EF2C5C23-9DC3-4C4C-83B8-45946CF93072}" type="presParOf" srcId="{16CAA9C1-8B73-4F3E-8425-FC738F711193}" destId="{BA11E80E-D0D7-417E-9140-ECB2078577A5}" srcOrd="15" destOrd="0" presId="urn:microsoft.com/office/officeart/2005/8/layout/pyramid2"/>
    <dgm:cxn modelId="{76163BDC-93D6-45EA-9226-653AEC0105EF}" type="presParOf" srcId="{16CAA9C1-8B73-4F3E-8425-FC738F711193}" destId="{F11E53FF-DE1C-45EA-B732-45E149209CFF}" srcOrd="16" destOrd="0" presId="urn:microsoft.com/office/officeart/2005/8/layout/pyramid2"/>
    <dgm:cxn modelId="{DD90CF57-7C5E-4111-9E4B-51089F80106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6A298EC2-9EDB-4E7D-942E-7F56F215379B}" type="presOf" srcId="{67C9D327-E5A2-42F8-B459-861228ABAEDA}" destId="{F9B2A56D-B0CC-444F-B9BC-7A5FAA94FEEE}" srcOrd="0" destOrd="0" presId="urn:microsoft.com/office/officeart/2005/8/layout/pyramid2"/>
    <dgm:cxn modelId="{9A8AA138-312F-4ECB-AE28-C760F89DE8FE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2DB381-4D4B-4FA5-96C3-1546EE4F6E68}" type="presOf" srcId="{9FCC4AC5-A9D5-4C50-89AF-46F9221948B9}" destId="{7FA3B761-428F-4C1A-8767-F2092A79A864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90C9449E-5474-446D-9E49-F5F5F2D74FEF}" type="presOf" srcId="{DC8A447C-4FDB-49AF-9CEF-F945DE823FD8}" destId="{82FBD14F-1BC0-4CCE-9E2C-5EF756FD640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9931B40-8E08-4A5D-B492-1FF9AEE0D93C}" type="presOf" srcId="{0846366B-C013-4045-9055-1375FF12905E}" destId="{F11E53FF-DE1C-45EA-B732-45E149209CFF}" srcOrd="0" destOrd="0" presId="urn:microsoft.com/office/officeart/2005/8/layout/pyramid2"/>
    <dgm:cxn modelId="{0B5416D4-4D9B-4D89-8561-34279EAF8595}" type="presOf" srcId="{BB276D26-10FE-42A8-B639-1E49B604136B}" destId="{CA4DDF7D-8289-4D37-843A-472077A84D94}" srcOrd="0" destOrd="0" presId="urn:microsoft.com/office/officeart/2005/8/layout/pyramid2"/>
    <dgm:cxn modelId="{398AF2F8-2C8A-4328-811B-C00F76809C0E}" type="presOf" srcId="{CD4B56EF-3700-4239-8D5A-66F7E6ABF5FB}" destId="{FDDA8654-82A3-4C5B-A467-F5B52D2B1F06}" srcOrd="0" destOrd="0" presId="urn:microsoft.com/office/officeart/2005/8/layout/pyramid2"/>
    <dgm:cxn modelId="{5EB9D455-FF48-4649-A981-F9D4C131B76E}" type="presOf" srcId="{614B6B81-045A-487F-B6CC-C58E7251D349}" destId="{9E9061A6-8229-4C6B-B725-12C82A0C8172}" srcOrd="0" destOrd="0" presId="urn:microsoft.com/office/officeart/2005/8/layout/pyramid2"/>
    <dgm:cxn modelId="{C8321134-102B-4416-A3AB-DC3312A313E5}" type="presOf" srcId="{A316CA99-DD04-49B1-BBB2-8D6314FD7E85}" destId="{CE5FCBBB-4E91-4921-BE54-FC924762623B}" srcOrd="0" destOrd="0" presId="urn:microsoft.com/office/officeart/2005/8/layout/pyramid2"/>
    <dgm:cxn modelId="{FF8357E2-E7D6-4DF7-832A-B60354C39CD4}" type="presOf" srcId="{269F4270-A40F-4429-9A0E-04280E644AD6}" destId="{C13F9D94-070C-4B1C-9764-452E81C745B5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5C4ACC87-9282-4E60-946D-A29CA45F4EEC}" type="presParOf" srcId="{F9B2A56D-B0CC-444F-B9BC-7A5FAA94FEEE}" destId="{CBF10EBD-4805-49DD-BE42-652125DF37D4}" srcOrd="0" destOrd="0" presId="urn:microsoft.com/office/officeart/2005/8/layout/pyramid2"/>
    <dgm:cxn modelId="{3A4F3F3F-9509-4A63-A48A-9A9A783DEBC2}" type="presParOf" srcId="{F9B2A56D-B0CC-444F-B9BC-7A5FAA94FEEE}" destId="{16CAA9C1-8B73-4F3E-8425-FC738F711193}" srcOrd="1" destOrd="0" presId="urn:microsoft.com/office/officeart/2005/8/layout/pyramid2"/>
    <dgm:cxn modelId="{84D7F8DB-B6C0-4A61-BD34-2BA42FB727C2}" type="presParOf" srcId="{16CAA9C1-8B73-4F3E-8425-FC738F711193}" destId="{9E9061A6-8229-4C6B-B725-12C82A0C8172}" srcOrd="0" destOrd="0" presId="urn:microsoft.com/office/officeart/2005/8/layout/pyramid2"/>
    <dgm:cxn modelId="{943B8E59-4869-4C2B-9452-AFF413459C3C}" type="presParOf" srcId="{16CAA9C1-8B73-4F3E-8425-FC738F711193}" destId="{6F81CD5C-CEE1-41A2-ABD3-D55B78AA0DCF}" srcOrd="1" destOrd="0" presId="urn:microsoft.com/office/officeart/2005/8/layout/pyramid2"/>
    <dgm:cxn modelId="{05707A8B-99CD-446E-A727-D74533D40705}" type="presParOf" srcId="{16CAA9C1-8B73-4F3E-8425-FC738F711193}" destId="{CE5FCBBB-4E91-4921-BE54-FC924762623B}" srcOrd="2" destOrd="0" presId="urn:microsoft.com/office/officeart/2005/8/layout/pyramid2"/>
    <dgm:cxn modelId="{6E3E3DCD-44E9-4BCD-B80D-0B875B40A0A3}" type="presParOf" srcId="{16CAA9C1-8B73-4F3E-8425-FC738F711193}" destId="{A4B24A01-38C5-43FB-AE5C-AC15EE411525}" srcOrd="3" destOrd="0" presId="urn:microsoft.com/office/officeart/2005/8/layout/pyramid2"/>
    <dgm:cxn modelId="{531C133E-2B6A-4697-A8CB-9D2D521467FB}" type="presParOf" srcId="{16CAA9C1-8B73-4F3E-8425-FC738F711193}" destId="{130278D8-D02B-491F-BD09-FEA85F98515B}" srcOrd="4" destOrd="0" presId="urn:microsoft.com/office/officeart/2005/8/layout/pyramid2"/>
    <dgm:cxn modelId="{A05F9FB2-E3DF-4943-B6C3-64C85A6FD0A8}" type="presParOf" srcId="{16CAA9C1-8B73-4F3E-8425-FC738F711193}" destId="{01AFD58B-07B6-4E87-9CE9-9882CE1F0EFD}" srcOrd="5" destOrd="0" presId="urn:microsoft.com/office/officeart/2005/8/layout/pyramid2"/>
    <dgm:cxn modelId="{F479E394-7D86-4FE8-B480-5D5E67B395EF}" type="presParOf" srcId="{16CAA9C1-8B73-4F3E-8425-FC738F711193}" destId="{C13F9D94-070C-4B1C-9764-452E81C745B5}" srcOrd="6" destOrd="0" presId="urn:microsoft.com/office/officeart/2005/8/layout/pyramid2"/>
    <dgm:cxn modelId="{F6EAEC7A-20FF-4DA8-BCD5-AB2162F514EF}" type="presParOf" srcId="{16CAA9C1-8B73-4F3E-8425-FC738F711193}" destId="{9777E0EB-B849-404D-9181-2CC71EDD7400}" srcOrd="7" destOrd="0" presId="urn:microsoft.com/office/officeart/2005/8/layout/pyramid2"/>
    <dgm:cxn modelId="{B47ADAE2-8DAD-47B8-9613-B431BDC80F1D}" type="presParOf" srcId="{16CAA9C1-8B73-4F3E-8425-FC738F711193}" destId="{82FBD14F-1BC0-4CCE-9E2C-5EF756FD640F}" srcOrd="8" destOrd="0" presId="urn:microsoft.com/office/officeart/2005/8/layout/pyramid2"/>
    <dgm:cxn modelId="{AE612CCF-60E2-45EE-961E-326C0C23F982}" type="presParOf" srcId="{16CAA9C1-8B73-4F3E-8425-FC738F711193}" destId="{04C58FF2-2069-4E85-BC83-66DFB2C40B81}" srcOrd="9" destOrd="0" presId="urn:microsoft.com/office/officeart/2005/8/layout/pyramid2"/>
    <dgm:cxn modelId="{9B03D84C-4965-4D92-B8F5-BAFD01015050}" type="presParOf" srcId="{16CAA9C1-8B73-4F3E-8425-FC738F711193}" destId="{FDDA8654-82A3-4C5B-A467-F5B52D2B1F06}" srcOrd="10" destOrd="0" presId="urn:microsoft.com/office/officeart/2005/8/layout/pyramid2"/>
    <dgm:cxn modelId="{BFB3A1F0-18A7-4D5D-A855-9C3F6476C961}" type="presParOf" srcId="{16CAA9C1-8B73-4F3E-8425-FC738F711193}" destId="{3A76949B-67B9-41BE-A369-07C72E0E9B52}" srcOrd="11" destOrd="0" presId="urn:microsoft.com/office/officeart/2005/8/layout/pyramid2"/>
    <dgm:cxn modelId="{A6D8FDC7-B197-4CC3-A4B4-C048D9AF01F2}" type="presParOf" srcId="{16CAA9C1-8B73-4F3E-8425-FC738F711193}" destId="{CA4DDF7D-8289-4D37-843A-472077A84D94}" srcOrd="12" destOrd="0" presId="urn:microsoft.com/office/officeart/2005/8/layout/pyramid2"/>
    <dgm:cxn modelId="{BBC7022E-B473-4843-A525-8179DC55CE53}" type="presParOf" srcId="{16CAA9C1-8B73-4F3E-8425-FC738F711193}" destId="{1C0959E7-3961-4B4E-9394-31D46D1DC753}" srcOrd="13" destOrd="0" presId="urn:microsoft.com/office/officeart/2005/8/layout/pyramid2"/>
    <dgm:cxn modelId="{123BDF56-253D-4BE9-B4BF-0BF46E8D11BE}" type="presParOf" srcId="{16CAA9C1-8B73-4F3E-8425-FC738F711193}" destId="{7FA3B761-428F-4C1A-8767-F2092A79A864}" srcOrd="14" destOrd="0" presId="urn:microsoft.com/office/officeart/2005/8/layout/pyramid2"/>
    <dgm:cxn modelId="{FDA0C11B-CE2F-4E3E-AFFE-CE09EB732837}" type="presParOf" srcId="{16CAA9C1-8B73-4F3E-8425-FC738F711193}" destId="{BA11E80E-D0D7-417E-9140-ECB2078577A5}" srcOrd="15" destOrd="0" presId="urn:microsoft.com/office/officeart/2005/8/layout/pyramid2"/>
    <dgm:cxn modelId="{4098520E-B504-497E-9B06-615F220045D7}" type="presParOf" srcId="{16CAA9C1-8B73-4F3E-8425-FC738F711193}" destId="{F11E53FF-DE1C-45EA-B732-45E149209CFF}" srcOrd="16" destOrd="0" presId="urn:microsoft.com/office/officeart/2005/8/layout/pyramid2"/>
    <dgm:cxn modelId="{026FD83D-F090-4FF0-AA9F-A4470D03F1B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26EAABBF-3C9C-439F-9694-28352A954E0A}" type="presOf" srcId="{CD4B56EF-3700-4239-8D5A-66F7E6ABF5FB}" destId="{FDDA8654-82A3-4C5B-A467-F5B52D2B1F06}" srcOrd="0" destOrd="0" presId="urn:microsoft.com/office/officeart/2005/8/layout/pyramid2"/>
    <dgm:cxn modelId="{52B33D47-C98B-4CEE-9455-9493C67F08C1}" type="presOf" srcId="{BB276D26-10FE-42A8-B639-1E49B604136B}" destId="{CA4DDF7D-8289-4D37-843A-472077A84D9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8F3A6B95-3E05-4E4F-B6DE-186A6094776C}" type="presOf" srcId="{9FCC4AC5-A9D5-4C50-89AF-46F9221948B9}" destId="{7FA3B761-428F-4C1A-8767-F2092A79A86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669BC355-B842-403D-A72F-A7B52C350E69}" type="presOf" srcId="{614B6B81-045A-487F-B6CC-C58E7251D349}" destId="{9E9061A6-8229-4C6B-B725-12C82A0C8172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30370875-1C2A-4B29-A90E-B605EEDBD204}" type="presOf" srcId="{269F4270-A40F-4429-9A0E-04280E644AD6}" destId="{C13F9D94-070C-4B1C-9764-452E81C745B5}" srcOrd="0" destOrd="0" presId="urn:microsoft.com/office/officeart/2005/8/layout/pyramid2"/>
    <dgm:cxn modelId="{77C560D0-75F2-49C1-B353-E6809C5D0ACD}" type="presOf" srcId="{0846366B-C013-4045-9055-1375FF12905E}" destId="{F11E53FF-DE1C-45EA-B732-45E149209CFF}" srcOrd="0" destOrd="0" presId="urn:microsoft.com/office/officeart/2005/8/layout/pyramid2"/>
    <dgm:cxn modelId="{E62E988A-0932-4D17-B6F4-096F26E1EEC6}" type="presOf" srcId="{DC8A447C-4FDB-49AF-9CEF-F945DE823FD8}" destId="{82FBD14F-1BC0-4CCE-9E2C-5EF756FD640F}" srcOrd="0" destOrd="0" presId="urn:microsoft.com/office/officeart/2005/8/layout/pyramid2"/>
    <dgm:cxn modelId="{014B167C-0EAE-489F-8B70-873EFD0176E1}" type="presOf" srcId="{B6176BC1-F938-4DBC-8C3D-3E9E4082176C}" destId="{130278D8-D02B-491F-BD09-FEA85F98515B}" srcOrd="0" destOrd="0" presId="urn:microsoft.com/office/officeart/2005/8/layout/pyramid2"/>
    <dgm:cxn modelId="{63E94AD2-0587-4625-A43E-6539933EA109}" type="presOf" srcId="{A316CA99-DD04-49B1-BBB2-8D6314FD7E85}" destId="{CE5FCBBB-4E91-4921-BE54-FC924762623B}" srcOrd="0" destOrd="0" presId="urn:microsoft.com/office/officeart/2005/8/layout/pyramid2"/>
    <dgm:cxn modelId="{CB0A533C-464A-45B5-9517-DA8E4BFF8D88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CA912945-2C20-4049-B799-C8D21A85B267}" type="presParOf" srcId="{F9B2A56D-B0CC-444F-B9BC-7A5FAA94FEEE}" destId="{CBF10EBD-4805-49DD-BE42-652125DF37D4}" srcOrd="0" destOrd="0" presId="urn:microsoft.com/office/officeart/2005/8/layout/pyramid2"/>
    <dgm:cxn modelId="{2456CE36-F93C-40B7-B755-6295B9FF8D48}" type="presParOf" srcId="{F9B2A56D-B0CC-444F-B9BC-7A5FAA94FEEE}" destId="{16CAA9C1-8B73-4F3E-8425-FC738F711193}" srcOrd="1" destOrd="0" presId="urn:microsoft.com/office/officeart/2005/8/layout/pyramid2"/>
    <dgm:cxn modelId="{D5446E3E-2F72-45FF-87D2-5529E4FDF3C6}" type="presParOf" srcId="{16CAA9C1-8B73-4F3E-8425-FC738F711193}" destId="{9E9061A6-8229-4C6B-B725-12C82A0C8172}" srcOrd="0" destOrd="0" presId="urn:microsoft.com/office/officeart/2005/8/layout/pyramid2"/>
    <dgm:cxn modelId="{5F5172EB-9E8B-4C20-B1F3-42DA2D67EE14}" type="presParOf" srcId="{16CAA9C1-8B73-4F3E-8425-FC738F711193}" destId="{6F81CD5C-CEE1-41A2-ABD3-D55B78AA0DCF}" srcOrd="1" destOrd="0" presId="urn:microsoft.com/office/officeart/2005/8/layout/pyramid2"/>
    <dgm:cxn modelId="{74A49B2A-2320-4A5F-A5A1-4CDBC5E32904}" type="presParOf" srcId="{16CAA9C1-8B73-4F3E-8425-FC738F711193}" destId="{CE5FCBBB-4E91-4921-BE54-FC924762623B}" srcOrd="2" destOrd="0" presId="urn:microsoft.com/office/officeart/2005/8/layout/pyramid2"/>
    <dgm:cxn modelId="{90F5C516-44AD-4083-A4E6-622E9869F42D}" type="presParOf" srcId="{16CAA9C1-8B73-4F3E-8425-FC738F711193}" destId="{A4B24A01-38C5-43FB-AE5C-AC15EE411525}" srcOrd="3" destOrd="0" presId="urn:microsoft.com/office/officeart/2005/8/layout/pyramid2"/>
    <dgm:cxn modelId="{F0642C40-B5DC-45C4-A616-E64C1C722BBA}" type="presParOf" srcId="{16CAA9C1-8B73-4F3E-8425-FC738F711193}" destId="{130278D8-D02B-491F-BD09-FEA85F98515B}" srcOrd="4" destOrd="0" presId="urn:microsoft.com/office/officeart/2005/8/layout/pyramid2"/>
    <dgm:cxn modelId="{B33F8D4F-5839-4EC8-A5CE-489891321AC6}" type="presParOf" srcId="{16CAA9C1-8B73-4F3E-8425-FC738F711193}" destId="{01AFD58B-07B6-4E87-9CE9-9882CE1F0EFD}" srcOrd="5" destOrd="0" presId="urn:microsoft.com/office/officeart/2005/8/layout/pyramid2"/>
    <dgm:cxn modelId="{5A87E53E-A997-404C-97C7-101DEBBA0267}" type="presParOf" srcId="{16CAA9C1-8B73-4F3E-8425-FC738F711193}" destId="{C13F9D94-070C-4B1C-9764-452E81C745B5}" srcOrd="6" destOrd="0" presId="urn:microsoft.com/office/officeart/2005/8/layout/pyramid2"/>
    <dgm:cxn modelId="{6085EDFF-8A04-42BA-A13F-D981B4506810}" type="presParOf" srcId="{16CAA9C1-8B73-4F3E-8425-FC738F711193}" destId="{9777E0EB-B849-404D-9181-2CC71EDD7400}" srcOrd="7" destOrd="0" presId="urn:microsoft.com/office/officeart/2005/8/layout/pyramid2"/>
    <dgm:cxn modelId="{0C9D0B2E-16A9-4590-8FE4-1C5A2CC8D251}" type="presParOf" srcId="{16CAA9C1-8B73-4F3E-8425-FC738F711193}" destId="{82FBD14F-1BC0-4CCE-9E2C-5EF756FD640F}" srcOrd="8" destOrd="0" presId="urn:microsoft.com/office/officeart/2005/8/layout/pyramid2"/>
    <dgm:cxn modelId="{0AF3E2FE-40DE-4C96-8BF2-9C07919B9E32}" type="presParOf" srcId="{16CAA9C1-8B73-4F3E-8425-FC738F711193}" destId="{04C58FF2-2069-4E85-BC83-66DFB2C40B81}" srcOrd="9" destOrd="0" presId="urn:microsoft.com/office/officeart/2005/8/layout/pyramid2"/>
    <dgm:cxn modelId="{B6C7D997-1FE5-4558-885D-05F0599A348B}" type="presParOf" srcId="{16CAA9C1-8B73-4F3E-8425-FC738F711193}" destId="{FDDA8654-82A3-4C5B-A467-F5B52D2B1F06}" srcOrd="10" destOrd="0" presId="urn:microsoft.com/office/officeart/2005/8/layout/pyramid2"/>
    <dgm:cxn modelId="{4769BBB4-72F5-4AAB-9A4E-95707E0FBDEA}" type="presParOf" srcId="{16CAA9C1-8B73-4F3E-8425-FC738F711193}" destId="{3A76949B-67B9-41BE-A369-07C72E0E9B52}" srcOrd="11" destOrd="0" presId="urn:microsoft.com/office/officeart/2005/8/layout/pyramid2"/>
    <dgm:cxn modelId="{5171F11A-0DBC-4287-85C9-793A40B803B1}" type="presParOf" srcId="{16CAA9C1-8B73-4F3E-8425-FC738F711193}" destId="{CA4DDF7D-8289-4D37-843A-472077A84D94}" srcOrd="12" destOrd="0" presId="urn:microsoft.com/office/officeart/2005/8/layout/pyramid2"/>
    <dgm:cxn modelId="{FE4402AB-31AD-4AFC-9674-A04F7D337A30}" type="presParOf" srcId="{16CAA9C1-8B73-4F3E-8425-FC738F711193}" destId="{1C0959E7-3961-4B4E-9394-31D46D1DC753}" srcOrd="13" destOrd="0" presId="urn:microsoft.com/office/officeart/2005/8/layout/pyramid2"/>
    <dgm:cxn modelId="{596A6687-3AF5-490D-AD77-FE20FEA84915}" type="presParOf" srcId="{16CAA9C1-8B73-4F3E-8425-FC738F711193}" destId="{7FA3B761-428F-4C1A-8767-F2092A79A864}" srcOrd="14" destOrd="0" presId="urn:microsoft.com/office/officeart/2005/8/layout/pyramid2"/>
    <dgm:cxn modelId="{28DE595D-AD82-4880-9277-E1E91257A5F9}" type="presParOf" srcId="{16CAA9C1-8B73-4F3E-8425-FC738F711193}" destId="{BA11E80E-D0D7-417E-9140-ECB2078577A5}" srcOrd="15" destOrd="0" presId="urn:microsoft.com/office/officeart/2005/8/layout/pyramid2"/>
    <dgm:cxn modelId="{A72331C2-18B9-44C4-9808-5D97C784E4E4}" type="presParOf" srcId="{16CAA9C1-8B73-4F3E-8425-FC738F711193}" destId="{F11E53FF-DE1C-45EA-B732-45E149209CFF}" srcOrd="16" destOrd="0" presId="urn:microsoft.com/office/officeart/2005/8/layout/pyramid2"/>
    <dgm:cxn modelId="{68542B5E-9AE3-4A53-9F19-CD346CDB4971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BAA616B-33DD-4652-8C09-C575DA18D3D6}" type="presOf" srcId="{269F4270-A40F-4429-9A0E-04280E644AD6}" destId="{C13F9D94-070C-4B1C-9764-452E81C745B5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A08BFAC3-1444-4449-BA64-A32925B2E111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902892F-91A4-4921-82D3-B801490D3E2B}" type="presOf" srcId="{9FCC4AC5-A9D5-4C50-89AF-46F9221948B9}" destId="{7FA3B761-428F-4C1A-8767-F2092A79A864}" srcOrd="0" destOrd="0" presId="urn:microsoft.com/office/officeart/2005/8/layout/pyramid2"/>
    <dgm:cxn modelId="{9EB2087D-4866-49E9-A347-AFD80B649281}" type="presOf" srcId="{B6176BC1-F938-4DBC-8C3D-3E9E4082176C}" destId="{130278D8-D02B-491F-BD09-FEA85F98515B}" srcOrd="0" destOrd="0" presId="urn:microsoft.com/office/officeart/2005/8/layout/pyramid2"/>
    <dgm:cxn modelId="{B208E271-B0F9-48DA-9FF8-FAC98E56A1E2}" type="presOf" srcId="{67C9D327-E5A2-42F8-B459-861228ABAEDA}" destId="{F9B2A56D-B0CC-444F-B9BC-7A5FAA94FEEE}" srcOrd="0" destOrd="0" presId="urn:microsoft.com/office/officeart/2005/8/layout/pyramid2"/>
    <dgm:cxn modelId="{9AD6693E-A077-4F14-B365-BCB37091FCF2}" type="presOf" srcId="{BB276D26-10FE-42A8-B639-1E49B604136B}" destId="{CA4DDF7D-8289-4D37-843A-472077A84D94}" srcOrd="0" destOrd="0" presId="urn:microsoft.com/office/officeart/2005/8/layout/pyramid2"/>
    <dgm:cxn modelId="{C90069DE-AA26-4A10-B322-76F9E7090861}" type="presOf" srcId="{614B6B81-045A-487F-B6CC-C58E7251D349}" destId="{9E9061A6-8229-4C6B-B725-12C82A0C8172}" srcOrd="0" destOrd="0" presId="urn:microsoft.com/office/officeart/2005/8/layout/pyramid2"/>
    <dgm:cxn modelId="{F238EE21-FD49-4ECF-80C4-AA513DF7E61C}" type="presOf" srcId="{0846366B-C013-4045-9055-1375FF12905E}" destId="{F11E53FF-DE1C-45EA-B732-45E149209CFF}" srcOrd="0" destOrd="0" presId="urn:microsoft.com/office/officeart/2005/8/layout/pyramid2"/>
    <dgm:cxn modelId="{7C5719D9-DAE6-4A29-A08C-D37EBE6BE7D6}" type="presOf" srcId="{A316CA99-DD04-49B1-BBB2-8D6314FD7E85}" destId="{CE5FCBBB-4E91-4921-BE54-FC924762623B}" srcOrd="0" destOrd="0" presId="urn:microsoft.com/office/officeart/2005/8/layout/pyramid2"/>
    <dgm:cxn modelId="{84BA3398-CAB3-446D-A083-1E9AF8A359DC}" type="presOf" srcId="{DC8A447C-4FDB-49AF-9CEF-F945DE823FD8}" destId="{82FBD14F-1BC0-4CCE-9E2C-5EF756FD640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25B2E65-3FA9-4023-BED0-E7EB218F30D7}" type="presParOf" srcId="{F9B2A56D-B0CC-444F-B9BC-7A5FAA94FEEE}" destId="{CBF10EBD-4805-49DD-BE42-652125DF37D4}" srcOrd="0" destOrd="0" presId="urn:microsoft.com/office/officeart/2005/8/layout/pyramid2"/>
    <dgm:cxn modelId="{4E1D552E-D18F-47CF-849D-189577F9F7B0}" type="presParOf" srcId="{F9B2A56D-B0CC-444F-B9BC-7A5FAA94FEEE}" destId="{16CAA9C1-8B73-4F3E-8425-FC738F711193}" srcOrd="1" destOrd="0" presId="urn:microsoft.com/office/officeart/2005/8/layout/pyramid2"/>
    <dgm:cxn modelId="{20D8CD14-E7B0-42B0-80EC-7E4D79B30990}" type="presParOf" srcId="{16CAA9C1-8B73-4F3E-8425-FC738F711193}" destId="{9E9061A6-8229-4C6B-B725-12C82A0C8172}" srcOrd="0" destOrd="0" presId="urn:microsoft.com/office/officeart/2005/8/layout/pyramid2"/>
    <dgm:cxn modelId="{30C33A29-D09B-40DE-B6F8-31B53B2C5832}" type="presParOf" srcId="{16CAA9C1-8B73-4F3E-8425-FC738F711193}" destId="{6F81CD5C-CEE1-41A2-ABD3-D55B78AA0DCF}" srcOrd="1" destOrd="0" presId="urn:microsoft.com/office/officeart/2005/8/layout/pyramid2"/>
    <dgm:cxn modelId="{E3F14C01-898D-43C1-9466-8DA983453DF2}" type="presParOf" srcId="{16CAA9C1-8B73-4F3E-8425-FC738F711193}" destId="{CE5FCBBB-4E91-4921-BE54-FC924762623B}" srcOrd="2" destOrd="0" presId="urn:microsoft.com/office/officeart/2005/8/layout/pyramid2"/>
    <dgm:cxn modelId="{F976CE14-B6E2-4777-8A7B-6A2ED79E5B77}" type="presParOf" srcId="{16CAA9C1-8B73-4F3E-8425-FC738F711193}" destId="{A4B24A01-38C5-43FB-AE5C-AC15EE411525}" srcOrd="3" destOrd="0" presId="urn:microsoft.com/office/officeart/2005/8/layout/pyramid2"/>
    <dgm:cxn modelId="{1D637343-2041-4370-B60A-229FAA27C7E5}" type="presParOf" srcId="{16CAA9C1-8B73-4F3E-8425-FC738F711193}" destId="{130278D8-D02B-491F-BD09-FEA85F98515B}" srcOrd="4" destOrd="0" presId="urn:microsoft.com/office/officeart/2005/8/layout/pyramid2"/>
    <dgm:cxn modelId="{ADAA3AF3-1DB1-4697-AB28-5D8E96332500}" type="presParOf" srcId="{16CAA9C1-8B73-4F3E-8425-FC738F711193}" destId="{01AFD58B-07B6-4E87-9CE9-9882CE1F0EFD}" srcOrd="5" destOrd="0" presId="urn:microsoft.com/office/officeart/2005/8/layout/pyramid2"/>
    <dgm:cxn modelId="{4BFF6BAE-B4F0-4459-A25C-36CFD90EABB6}" type="presParOf" srcId="{16CAA9C1-8B73-4F3E-8425-FC738F711193}" destId="{C13F9D94-070C-4B1C-9764-452E81C745B5}" srcOrd="6" destOrd="0" presId="urn:microsoft.com/office/officeart/2005/8/layout/pyramid2"/>
    <dgm:cxn modelId="{16BA5B92-66F4-4D00-B0D5-56E45F642CB4}" type="presParOf" srcId="{16CAA9C1-8B73-4F3E-8425-FC738F711193}" destId="{9777E0EB-B849-404D-9181-2CC71EDD7400}" srcOrd="7" destOrd="0" presId="urn:microsoft.com/office/officeart/2005/8/layout/pyramid2"/>
    <dgm:cxn modelId="{275388A1-ACAB-44F7-9809-6FCD9E0D7F35}" type="presParOf" srcId="{16CAA9C1-8B73-4F3E-8425-FC738F711193}" destId="{82FBD14F-1BC0-4CCE-9E2C-5EF756FD640F}" srcOrd="8" destOrd="0" presId="urn:microsoft.com/office/officeart/2005/8/layout/pyramid2"/>
    <dgm:cxn modelId="{21E2AEDE-AE46-4690-9EE6-799727E8D6EE}" type="presParOf" srcId="{16CAA9C1-8B73-4F3E-8425-FC738F711193}" destId="{04C58FF2-2069-4E85-BC83-66DFB2C40B81}" srcOrd="9" destOrd="0" presId="urn:microsoft.com/office/officeart/2005/8/layout/pyramid2"/>
    <dgm:cxn modelId="{8609B5C5-E525-43BF-8EC6-1B86A904E815}" type="presParOf" srcId="{16CAA9C1-8B73-4F3E-8425-FC738F711193}" destId="{FDDA8654-82A3-4C5B-A467-F5B52D2B1F06}" srcOrd="10" destOrd="0" presId="urn:microsoft.com/office/officeart/2005/8/layout/pyramid2"/>
    <dgm:cxn modelId="{728DAEEF-2DB6-4C13-91EC-050C84510FF4}" type="presParOf" srcId="{16CAA9C1-8B73-4F3E-8425-FC738F711193}" destId="{3A76949B-67B9-41BE-A369-07C72E0E9B52}" srcOrd="11" destOrd="0" presId="urn:microsoft.com/office/officeart/2005/8/layout/pyramid2"/>
    <dgm:cxn modelId="{687A73BB-3F85-49CB-9782-DB57AD9DA8C3}" type="presParOf" srcId="{16CAA9C1-8B73-4F3E-8425-FC738F711193}" destId="{CA4DDF7D-8289-4D37-843A-472077A84D94}" srcOrd="12" destOrd="0" presId="urn:microsoft.com/office/officeart/2005/8/layout/pyramid2"/>
    <dgm:cxn modelId="{89B789C7-5F91-4399-830E-AAE61E7793FB}" type="presParOf" srcId="{16CAA9C1-8B73-4F3E-8425-FC738F711193}" destId="{1C0959E7-3961-4B4E-9394-31D46D1DC753}" srcOrd="13" destOrd="0" presId="urn:microsoft.com/office/officeart/2005/8/layout/pyramid2"/>
    <dgm:cxn modelId="{BF7EB5B5-215A-4C61-81B9-F02B3B7CE4DD}" type="presParOf" srcId="{16CAA9C1-8B73-4F3E-8425-FC738F711193}" destId="{7FA3B761-428F-4C1A-8767-F2092A79A864}" srcOrd="14" destOrd="0" presId="urn:microsoft.com/office/officeart/2005/8/layout/pyramid2"/>
    <dgm:cxn modelId="{3E4E5CF0-D9DC-43EE-8BD0-CC2BB2E6A376}" type="presParOf" srcId="{16CAA9C1-8B73-4F3E-8425-FC738F711193}" destId="{BA11E80E-D0D7-417E-9140-ECB2078577A5}" srcOrd="15" destOrd="0" presId="urn:microsoft.com/office/officeart/2005/8/layout/pyramid2"/>
    <dgm:cxn modelId="{AEF35C87-F2CD-4449-8A40-79DE2DE8EB2F}" type="presParOf" srcId="{16CAA9C1-8B73-4F3E-8425-FC738F711193}" destId="{F11E53FF-DE1C-45EA-B732-45E149209CFF}" srcOrd="16" destOrd="0" presId="urn:microsoft.com/office/officeart/2005/8/layout/pyramid2"/>
    <dgm:cxn modelId="{C4FA272B-7DB0-4854-9A48-D23D996280D1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1175AEE7-287E-4F88-94E6-2A8F2359C9F0}" type="presOf" srcId="{614B6B81-045A-487F-B6CC-C58E7251D349}" destId="{9E9061A6-8229-4C6B-B725-12C82A0C8172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F840B4C7-0157-4422-9C88-76B99C44888B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D7AADBC1-B3F6-4763-9E75-4A2F4A5C19CF}" type="presOf" srcId="{9FCC4AC5-A9D5-4C50-89AF-46F9221948B9}" destId="{7FA3B761-428F-4C1A-8767-F2092A79A864}" srcOrd="0" destOrd="0" presId="urn:microsoft.com/office/officeart/2005/8/layout/pyramid2"/>
    <dgm:cxn modelId="{4FAB7411-913F-450A-9D32-E60193BD84D3}" type="presOf" srcId="{B6176BC1-F938-4DBC-8C3D-3E9E4082176C}" destId="{130278D8-D02B-491F-BD09-FEA85F98515B}" srcOrd="0" destOrd="0" presId="urn:microsoft.com/office/officeart/2005/8/layout/pyramid2"/>
    <dgm:cxn modelId="{D08CD476-DC26-42DE-9CAD-A38FBB41CBC4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4FAA53BD-3826-4BD4-9BD0-F81611D42453}" type="presOf" srcId="{269F4270-A40F-4429-9A0E-04280E644AD6}" destId="{C13F9D94-070C-4B1C-9764-452E81C745B5}" srcOrd="0" destOrd="0" presId="urn:microsoft.com/office/officeart/2005/8/layout/pyramid2"/>
    <dgm:cxn modelId="{5E0E4F48-652A-42CC-9EBE-532DEFE195C3}" type="presOf" srcId="{A316CA99-DD04-49B1-BBB2-8D6314FD7E85}" destId="{CE5FCBBB-4E91-4921-BE54-FC924762623B}" srcOrd="0" destOrd="0" presId="urn:microsoft.com/office/officeart/2005/8/layout/pyramid2"/>
    <dgm:cxn modelId="{5790FE6B-3CF1-4E50-8B66-742DC0781E86}" type="presOf" srcId="{67C9D327-E5A2-42F8-B459-861228ABAEDA}" destId="{F9B2A56D-B0CC-444F-B9BC-7A5FAA94FEEE}" srcOrd="0" destOrd="0" presId="urn:microsoft.com/office/officeart/2005/8/layout/pyramid2"/>
    <dgm:cxn modelId="{F3F23D3F-ABE7-47EB-818B-2328035ADD0E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345A26F-5C49-422F-8138-C2173CB60EAA}" type="presOf" srcId="{0846366B-C013-4045-9055-1375FF12905E}" destId="{F11E53FF-DE1C-45EA-B732-45E149209CFF}" srcOrd="0" destOrd="0" presId="urn:microsoft.com/office/officeart/2005/8/layout/pyramid2"/>
    <dgm:cxn modelId="{DA727BF7-EA9D-49DD-8765-823D9B108EB1}" type="presParOf" srcId="{F9B2A56D-B0CC-444F-B9BC-7A5FAA94FEEE}" destId="{CBF10EBD-4805-49DD-BE42-652125DF37D4}" srcOrd="0" destOrd="0" presId="urn:microsoft.com/office/officeart/2005/8/layout/pyramid2"/>
    <dgm:cxn modelId="{517E9A3B-1DE2-4880-A148-1569E5147129}" type="presParOf" srcId="{F9B2A56D-B0CC-444F-B9BC-7A5FAA94FEEE}" destId="{16CAA9C1-8B73-4F3E-8425-FC738F711193}" srcOrd="1" destOrd="0" presId="urn:microsoft.com/office/officeart/2005/8/layout/pyramid2"/>
    <dgm:cxn modelId="{D2060C7B-7C55-4A8A-B2B7-5BB1E4224C0B}" type="presParOf" srcId="{16CAA9C1-8B73-4F3E-8425-FC738F711193}" destId="{9E9061A6-8229-4C6B-B725-12C82A0C8172}" srcOrd="0" destOrd="0" presId="urn:microsoft.com/office/officeart/2005/8/layout/pyramid2"/>
    <dgm:cxn modelId="{3982186D-D566-424A-B09D-2D8CB91A9118}" type="presParOf" srcId="{16CAA9C1-8B73-4F3E-8425-FC738F711193}" destId="{6F81CD5C-CEE1-41A2-ABD3-D55B78AA0DCF}" srcOrd="1" destOrd="0" presId="urn:microsoft.com/office/officeart/2005/8/layout/pyramid2"/>
    <dgm:cxn modelId="{BF1581D8-410A-4145-8625-FCC116F9DA5D}" type="presParOf" srcId="{16CAA9C1-8B73-4F3E-8425-FC738F711193}" destId="{CE5FCBBB-4E91-4921-BE54-FC924762623B}" srcOrd="2" destOrd="0" presId="urn:microsoft.com/office/officeart/2005/8/layout/pyramid2"/>
    <dgm:cxn modelId="{9B8AE626-EB62-49FB-B57C-C0E7C6770586}" type="presParOf" srcId="{16CAA9C1-8B73-4F3E-8425-FC738F711193}" destId="{A4B24A01-38C5-43FB-AE5C-AC15EE411525}" srcOrd="3" destOrd="0" presId="urn:microsoft.com/office/officeart/2005/8/layout/pyramid2"/>
    <dgm:cxn modelId="{05F1BF53-02A1-4CCB-9437-CD626753BE10}" type="presParOf" srcId="{16CAA9C1-8B73-4F3E-8425-FC738F711193}" destId="{130278D8-D02B-491F-BD09-FEA85F98515B}" srcOrd="4" destOrd="0" presId="urn:microsoft.com/office/officeart/2005/8/layout/pyramid2"/>
    <dgm:cxn modelId="{3E34CC89-292E-409C-BADD-C89C7904676C}" type="presParOf" srcId="{16CAA9C1-8B73-4F3E-8425-FC738F711193}" destId="{01AFD58B-07B6-4E87-9CE9-9882CE1F0EFD}" srcOrd="5" destOrd="0" presId="urn:microsoft.com/office/officeart/2005/8/layout/pyramid2"/>
    <dgm:cxn modelId="{9BB959D1-CE20-43CB-AD35-3AC2CF09851E}" type="presParOf" srcId="{16CAA9C1-8B73-4F3E-8425-FC738F711193}" destId="{C13F9D94-070C-4B1C-9764-452E81C745B5}" srcOrd="6" destOrd="0" presId="urn:microsoft.com/office/officeart/2005/8/layout/pyramid2"/>
    <dgm:cxn modelId="{91FBD81F-8416-4530-A3DB-214F3140BFFA}" type="presParOf" srcId="{16CAA9C1-8B73-4F3E-8425-FC738F711193}" destId="{9777E0EB-B849-404D-9181-2CC71EDD7400}" srcOrd="7" destOrd="0" presId="urn:microsoft.com/office/officeart/2005/8/layout/pyramid2"/>
    <dgm:cxn modelId="{FD3046CD-A6AF-427F-9197-82180C06439B}" type="presParOf" srcId="{16CAA9C1-8B73-4F3E-8425-FC738F711193}" destId="{82FBD14F-1BC0-4CCE-9E2C-5EF756FD640F}" srcOrd="8" destOrd="0" presId="urn:microsoft.com/office/officeart/2005/8/layout/pyramid2"/>
    <dgm:cxn modelId="{FA5CA0D4-E55D-4428-A7BB-982EE83930FA}" type="presParOf" srcId="{16CAA9C1-8B73-4F3E-8425-FC738F711193}" destId="{04C58FF2-2069-4E85-BC83-66DFB2C40B81}" srcOrd="9" destOrd="0" presId="urn:microsoft.com/office/officeart/2005/8/layout/pyramid2"/>
    <dgm:cxn modelId="{B5500689-261C-4F88-BF52-652E49B44201}" type="presParOf" srcId="{16CAA9C1-8B73-4F3E-8425-FC738F711193}" destId="{FDDA8654-82A3-4C5B-A467-F5B52D2B1F06}" srcOrd="10" destOrd="0" presId="urn:microsoft.com/office/officeart/2005/8/layout/pyramid2"/>
    <dgm:cxn modelId="{5EC8BFF3-1367-448C-9F7F-EE8D43B02A06}" type="presParOf" srcId="{16CAA9C1-8B73-4F3E-8425-FC738F711193}" destId="{3A76949B-67B9-41BE-A369-07C72E0E9B52}" srcOrd="11" destOrd="0" presId="urn:microsoft.com/office/officeart/2005/8/layout/pyramid2"/>
    <dgm:cxn modelId="{E992E734-4E2C-456C-80D0-E1124719540C}" type="presParOf" srcId="{16CAA9C1-8B73-4F3E-8425-FC738F711193}" destId="{CA4DDF7D-8289-4D37-843A-472077A84D94}" srcOrd="12" destOrd="0" presId="urn:microsoft.com/office/officeart/2005/8/layout/pyramid2"/>
    <dgm:cxn modelId="{7F6F3210-0980-4CE9-9667-BF63F0134C91}" type="presParOf" srcId="{16CAA9C1-8B73-4F3E-8425-FC738F711193}" destId="{1C0959E7-3961-4B4E-9394-31D46D1DC753}" srcOrd="13" destOrd="0" presId="urn:microsoft.com/office/officeart/2005/8/layout/pyramid2"/>
    <dgm:cxn modelId="{A42952AB-61EE-41D7-97C2-D2E6DC3321B6}" type="presParOf" srcId="{16CAA9C1-8B73-4F3E-8425-FC738F711193}" destId="{7FA3B761-428F-4C1A-8767-F2092A79A864}" srcOrd="14" destOrd="0" presId="urn:microsoft.com/office/officeart/2005/8/layout/pyramid2"/>
    <dgm:cxn modelId="{CF52CE79-E52A-4F04-A875-00B1A339613C}" type="presParOf" srcId="{16CAA9C1-8B73-4F3E-8425-FC738F711193}" destId="{BA11E80E-D0D7-417E-9140-ECB2078577A5}" srcOrd="15" destOrd="0" presId="urn:microsoft.com/office/officeart/2005/8/layout/pyramid2"/>
    <dgm:cxn modelId="{898CC5B7-E38D-49D2-B58E-1BA144AB8AB7}" type="presParOf" srcId="{16CAA9C1-8B73-4F3E-8425-FC738F711193}" destId="{F11E53FF-DE1C-45EA-B732-45E149209CFF}" srcOrd="16" destOrd="0" presId="urn:microsoft.com/office/officeart/2005/8/layout/pyramid2"/>
    <dgm:cxn modelId="{F6A6F58B-63AF-42BF-B864-2BCCF1E45A02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F2E3E112-124A-4551-94CA-3A24EBD05FE2}" type="presOf" srcId="{67C9D327-E5A2-42F8-B459-861228ABAEDA}" destId="{F9B2A56D-B0CC-444F-B9BC-7A5FAA94FEEE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D18843ED-09FD-4925-ACB0-5514611373E4}" type="presOf" srcId="{614B6B81-045A-487F-B6CC-C58E7251D349}" destId="{9E9061A6-8229-4C6B-B725-12C82A0C8172}" srcOrd="0" destOrd="0" presId="urn:microsoft.com/office/officeart/2005/8/layout/pyramid2"/>
    <dgm:cxn modelId="{E2AB78A7-843C-4348-A530-CA9B7094C864}" type="presOf" srcId="{0846366B-C013-4045-9055-1375FF12905E}" destId="{F11E53FF-DE1C-45EA-B732-45E149209CF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572C21AC-A019-47AF-90B9-49C65E1CA6FE}" type="presOf" srcId="{9FCC4AC5-A9D5-4C50-89AF-46F9221948B9}" destId="{7FA3B761-428F-4C1A-8767-F2092A79A864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1302BBEA-A06A-46C7-BD1A-7D1BB8BBB448}" type="presOf" srcId="{CD4B56EF-3700-4239-8D5A-66F7E6ABF5FB}" destId="{FDDA8654-82A3-4C5B-A467-F5B52D2B1F06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55EB2A12-E1BC-4757-B312-96538C198309}" type="presOf" srcId="{DC8A447C-4FDB-49AF-9CEF-F945DE823FD8}" destId="{82FBD14F-1BC0-4CCE-9E2C-5EF756FD640F}" srcOrd="0" destOrd="0" presId="urn:microsoft.com/office/officeart/2005/8/layout/pyramid2"/>
    <dgm:cxn modelId="{01F57FD7-CE27-4742-8126-998E69F4CD64}" type="presOf" srcId="{269F4270-A40F-4429-9A0E-04280E644AD6}" destId="{C13F9D94-070C-4B1C-9764-452E81C745B5}" srcOrd="0" destOrd="0" presId="urn:microsoft.com/office/officeart/2005/8/layout/pyramid2"/>
    <dgm:cxn modelId="{D1E0FA3C-1483-4C2D-8F56-89533239E04E}" type="presOf" srcId="{A316CA99-DD04-49B1-BBB2-8D6314FD7E85}" destId="{CE5FCBBB-4E91-4921-BE54-FC924762623B}" srcOrd="0" destOrd="0" presId="urn:microsoft.com/office/officeart/2005/8/layout/pyramid2"/>
    <dgm:cxn modelId="{566EB2FE-E66D-45EB-8483-494D0693164F}" type="presOf" srcId="{BB276D26-10FE-42A8-B639-1E49B604136B}" destId="{CA4DDF7D-8289-4D37-843A-472077A84D94}" srcOrd="0" destOrd="0" presId="urn:microsoft.com/office/officeart/2005/8/layout/pyramid2"/>
    <dgm:cxn modelId="{BDF764F7-F0C5-499C-9805-5011403AB61C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23BF34AB-D62B-4C65-BF2D-99BD43FDF0C8}" type="presParOf" srcId="{F9B2A56D-B0CC-444F-B9BC-7A5FAA94FEEE}" destId="{CBF10EBD-4805-49DD-BE42-652125DF37D4}" srcOrd="0" destOrd="0" presId="urn:microsoft.com/office/officeart/2005/8/layout/pyramid2"/>
    <dgm:cxn modelId="{B38DF472-5616-4CFD-91A0-5B4936DF5E7D}" type="presParOf" srcId="{F9B2A56D-B0CC-444F-B9BC-7A5FAA94FEEE}" destId="{16CAA9C1-8B73-4F3E-8425-FC738F711193}" srcOrd="1" destOrd="0" presId="urn:microsoft.com/office/officeart/2005/8/layout/pyramid2"/>
    <dgm:cxn modelId="{DDABBCC5-A6A9-46BF-899E-937A3F27DB41}" type="presParOf" srcId="{16CAA9C1-8B73-4F3E-8425-FC738F711193}" destId="{9E9061A6-8229-4C6B-B725-12C82A0C8172}" srcOrd="0" destOrd="0" presId="urn:microsoft.com/office/officeart/2005/8/layout/pyramid2"/>
    <dgm:cxn modelId="{A141297A-09D0-40B5-BFA7-F9D35A33F0E3}" type="presParOf" srcId="{16CAA9C1-8B73-4F3E-8425-FC738F711193}" destId="{6F81CD5C-CEE1-41A2-ABD3-D55B78AA0DCF}" srcOrd="1" destOrd="0" presId="urn:microsoft.com/office/officeart/2005/8/layout/pyramid2"/>
    <dgm:cxn modelId="{DEAF12FE-D32C-4D7C-A551-238E664D3226}" type="presParOf" srcId="{16CAA9C1-8B73-4F3E-8425-FC738F711193}" destId="{CE5FCBBB-4E91-4921-BE54-FC924762623B}" srcOrd="2" destOrd="0" presId="urn:microsoft.com/office/officeart/2005/8/layout/pyramid2"/>
    <dgm:cxn modelId="{833D9356-209B-46F1-946A-5DD665FC6D02}" type="presParOf" srcId="{16CAA9C1-8B73-4F3E-8425-FC738F711193}" destId="{A4B24A01-38C5-43FB-AE5C-AC15EE411525}" srcOrd="3" destOrd="0" presId="urn:microsoft.com/office/officeart/2005/8/layout/pyramid2"/>
    <dgm:cxn modelId="{3750CC9D-ED7B-4EB3-89A1-2CEB1330321D}" type="presParOf" srcId="{16CAA9C1-8B73-4F3E-8425-FC738F711193}" destId="{130278D8-D02B-491F-BD09-FEA85F98515B}" srcOrd="4" destOrd="0" presId="urn:microsoft.com/office/officeart/2005/8/layout/pyramid2"/>
    <dgm:cxn modelId="{801F2878-A6FD-4713-850D-A2B8C1C59AF2}" type="presParOf" srcId="{16CAA9C1-8B73-4F3E-8425-FC738F711193}" destId="{01AFD58B-07B6-4E87-9CE9-9882CE1F0EFD}" srcOrd="5" destOrd="0" presId="urn:microsoft.com/office/officeart/2005/8/layout/pyramid2"/>
    <dgm:cxn modelId="{D58B341D-0F31-4A3D-AD72-CCA444EB2F85}" type="presParOf" srcId="{16CAA9C1-8B73-4F3E-8425-FC738F711193}" destId="{C13F9D94-070C-4B1C-9764-452E81C745B5}" srcOrd="6" destOrd="0" presId="urn:microsoft.com/office/officeart/2005/8/layout/pyramid2"/>
    <dgm:cxn modelId="{5EEF6AB6-E584-42CE-BE03-0918EE76FB12}" type="presParOf" srcId="{16CAA9C1-8B73-4F3E-8425-FC738F711193}" destId="{9777E0EB-B849-404D-9181-2CC71EDD7400}" srcOrd="7" destOrd="0" presId="urn:microsoft.com/office/officeart/2005/8/layout/pyramid2"/>
    <dgm:cxn modelId="{3F6AF9B3-93EE-4AB6-8517-45C4A6CE8C51}" type="presParOf" srcId="{16CAA9C1-8B73-4F3E-8425-FC738F711193}" destId="{82FBD14F-1BC0-4CCE-9E2C-5EF756FD640F}" srcOrd="8" destOrd="0" presId="urn:microsoft.com/office/officeart/2005/8/layout/pyramid2"/>
    <dgm:cxn modelId="{CDCEB4F9-7624-4A99-9E40-491945E8F5B2}" type="presParOf" srcId="{16CAA9C1-8B73-4F3E-8425-FC738F711193}" destId="{04C58FF2-2069-4E85-BC83-66DFB2C40B81}" srcOrd="9" destOrd="0" presId="urn:microsoft.com/office/officeart/2005/8/layout/pyramid2"/>
    <dgm:cxn modelId="{D2CEF749-D82D-4D4B-91FD-E27E8655F16D}" type="presParOf" srcId="{16CAA9C1-8B73-4F3E-8425-FC738F711193}" destId="{FDDA8654-82A3-4C5B-A467-F5B52D2B1F06}" srcOrd="10" destOrd="0" presId="urn:microsoft.com/office/officeart/2005/8/layout/pyramid2"/>
    <dgm:cxn modelId="{F2FF32A1-CA74-44C2-A0EE-ED2ACC6CB5E7}" type="presParOf" srcId="{16CAA9C1-8B73-4F3E-8425-FC738F711193}" destId="{3A76949B-67B9-41BE-A369-07C72E0E9B52}" srcOrd="11" destOrd="0" presId="urn:microsoft.com/office/officeart/2005/8/layout/pyramid2"/>
    <dgm:cxn modelId="{A4BDD809-9117-40FB-9FFB-71D69F0C41B8}" type="presParOf" srcId="{16CAA9C1-8B73-4F3E-8425-FC738F711193}" destId="{CA4DDF7D-8289-4D37-843A-472077A84D94}" srcOrd="12" destOrd="0" presId="urn:microsoft.com/office/officeart/2005/8/layout/pyramid2"/>
    <dgm:cxn modelId="{C41F9C0D-9F50-4021-9892-3CB927DC6D90}" type="presParOf" srcId="{16CAA9C1-8B73-4F3E-8425-FC738F711193}" destId="{1C0959E7-3961-4B4E-9394-31D46D1DC753}" srcOrd="13" destOrd="0" presId="urn:microsoft.com/office/officeart/2005/8/layout/pyramid2"/>
    <dgm:cxn modelId="{53FCD21E-C24D-4E7B-A25C-AFA1B36526F1}" type="presParOf" srcId="{16CAA9C1-8B73-4F3E-8425-FC738F711193}" destId="{7FA3B761-428F-4C1A-8767-F2092A79A864}" srcOrd="14" destOrd="0" presId="urn:microsoft.com/office/officeart/2005/8/layout/pyramid2"/>
    <dgm:cxn modelId="{D5A563AD-86F2-4F7C-85DC-3BF7BE54619F}" type="presParOf" srcId="{16CAA9C1-8B73-4F3E-8425-FC738F711193}" destId="{BA11E80E-D0D7-417E-9140-ECB2078577A5}" srcOrd="15" destOrd="0" presId="urn:microsoft.com/office/officeart/2005/8/layout/pyramid2"/>
    <dgm:cxn modelId="{572CAB64-2505-4AAB-8C34-803FE1F0D772}" type="presParOf" srcId="{16CAA9C1-8B73-4F3E-8425-FC738F711193}" destId="{F11E53FF-DE1C-45EA-B732-45E149209CFF}" srcOrd="16" destOrd="0" presId="urn:microsoft.com/office/officeart/2005/8/layout/pyramid2"/>
    <dgm:cxn modelId="{2CAD1534-123A-4D8E-9972-8C6CB6A963F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FFC0611B-7AE4-4212-854A-0B45D11B10E1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4A06D321-B81B-4251-98FD-952F1A18F72B}" type="presOf" srcId="{B6176BC1-F938-4DBC-8C3D-3E9E4082176C}" destId="{130278D8-D02B-491F-BD09-FEA85F98515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A0CAC6CD-522A-40E2-8858-E56ADE7C003D}" type="presOf" srcId="{67C9D327-E5A2-42F8-B459-861228ABAEDA}" destId="{F9B2A56D-B0CC-444F-B9BC-7A5FAA94FEEE}" srcOrd="0" destOrd="0" presId="urn:microsoft.com/office/officeart/2005/8/layout/pyramid2"/>
    <dgm:cxn modelId="{0C1587A6-6C5F-4D57-AD22-CEBC74675CE9}" type="presOf" srcId="{CD4B56EF-3700-4239-8D5A-66F7E6ABF5FB}" destId="{FDDA8654-82A3-4C5B-A467-F5B52D2B1F06}" srcOrd="0" destOrd="0" presId="urn:microsoft.com/office/officeart/2005/8/layout/pyramid2"/>
    <dgm:cxn modelId="{66A78ABA-A950-4E95-840A-7ED317D7ED51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1A03FE21-4ED5-4D78-9DEB-4EB2E98FCB1D}" type="presOf" srcId="{A316CA99-DD04-49B1-BBB2-8D6314FD7E85}" destId="{CE5FCBBB-4E91-4921-BE54-FC924762623B}" srcOrd="0" destOrd="0" presId="urn:microsoft.com/office/officeart/2005/8/layout/pyramid2"/>
    <dgm:cxn modelId="{4D1D6443-9FE7-4F78-BCE6-94F31EEC24BE}" type="presOf" srcId="{9FCC4AC5-A9D5-4C50-89AF-46F9221948B9}" destId="{7FA3B761-428F-4C1A-8767-F2092A79A864}" srcOrd="0" destOrd="0" presId="urn:microsoft.com/office/officeart/2005/8/layout/pyramid2"/>
    <dgm:cxn modelId="{A4D3CD25-B41B-4A2E-9E63-6638E1CF24F5}" type="presOf" srcId="{269F4270-A40F-4429-9A0E-04280E644AD6}" destId="{C13F9D94-070C-4B1C-9764-452E81C745B5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D567C7C8-1AFE-4B11-A7C7-93A71504AC7E}" type="presOf" srcId="{614B6B81-045A-487F-B6CC-C58E7251D349}" destId="{9E9061A6-8229-4C6B-B725-12C82A0C8172}" srcOrd="0" destOrd="0" presId="urn:microsoft.com/office/officeart/2005/8/layout/pyramid2"/>
    <dgm:cxn modelId="{93C69408-6AF3-4982-A30C-BDF7557CADF3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A375FFB9-C41C-469E-9C38-AD3718E1FE3D}" type="presParOf" srcId="{F9B2A56D-B0CC-444F-B9BC-7A5FAA94FEEE}" destId="{CBF10EBD-4805-49DD-BE42-652125DF37D4}" srcOrd="0" destOrd="0" presId="urn:microsoft.com/office/officeart/2005/8/layout/pyramid2"/>
    <dgm:cxn modelId="{3823F5D0-72FB-4BA8-9D5C-89CF96A0AB0C}" type="presParOf" srcId="{F9B2A56D-B0CC-444F-B9BC-7A5FAA94FEEE}" destId="{16CAA9C1-8B73-4F3E-8425-FC738F711193}" srcOrd="1" destOrd="0" presId="urn:microsoft.com/office/officeart/2005/8/layout/pyramid2"/>
    <dgm:cxn modelId="{0D18FC12-19E3-410E-AFEF-E0BD131C281A}" type="presParOf" srcId="{16CAA9C1-8B73-4F3E-8425-FC738F711193}" destId="{9E9061A6-8229-4C6B-B725-12C82A0C8172}" srcOrd="0" destOrd="0" presId="urn:microsoft.com/office/officeart/2005/8/layout/pyramid2"/>
    <dgm:cxn modelId="{B977B6BA-5FA7-49D1-9A5D-B870E59263F8}" type="presParOf" srcId="{16CAA9C1-8B73-4F3E-8425-FC738F711193}" destId="{6F81CD5C-CEE1-41A2-ABD3-D55B78AA0DCF}" srcOrd="1" destOrd="0" presId="urn:microsoft.com/office/officeart/2005/8/layout/pyramid2"/>
    <dgm:cxn modelId="{066AD3F2-C4C2-4F69-8248-A76CE38FD2F7}" type="presParOf" srcId="{16CAA9C1-8B73-4F3E-8425-FC738F711193}" destId="{CE5FCBBB-4E91-4921-BE54-FC924762623B}" srcOrd="2" destOrd="0" presId="urn:microsoft.com/office/officeart/2005/8/layout/pyramid2"/>
    <dgm:cxn modelId="{A9086A25-24AB-43FF-B643-725461A74263}" type="presParOf" srcId="{16CAA9C1-8B73-4F3E-8425-FC738F711193}" destId="{A4B24A01-38C5-43FB-AE5C-AC15EE411525}" srcOrd="3" destOrd="0" presId="urn:microsoft.com/office/officeart/2005/8/layout/pyramid2"/>
    <dgm:cxn modelId="{0F323C31-4B7A-46FE-81A0-FFB18B209663}" type="presParOf" srcId="{16CAA9C1-8B73-4F3E-8425-FC738F711193}" destId="{130278D8-D02B-491F-BD09-FEA85F98515B}" srcOrd="4" destOrd="0" presId="urn:microsoft.com/office/officeart/2005/8/layout/pyramid2"/>
    <dgm:cxn modelId="{1B8752EF-DBDE-43CB-A70E-31CF6F054CF7}" type="presParOf" srcId="{16CAA9C1-8B73-4F3E-8425-FC738F711193}" destId="{01AFD58B-07B6-4E87-9CE9-9882CE1F0EFD}" srcOrd="5" destOrd="0" presId="urn:microsoft.com/office/officeart/2005/8/layout/pyramid2"/>
    <dgm:cxn modelId="{9879E145-D67B-4A91-91B9-8E4A78F0FAB3}" type="presParOf" srcId="{16CAA9C1-8B73-4F3E-8425-FC738F711193}" destId="{C13F9D94-070C-4B1C-9764-452E81C745B5}" srcOrd="6" destOrd="0" presId="urn:microsoft.com/office/officeart/2005/8/layout/pyramid2"/>
    <dgm:cxn modelId="{A2B492C4-5DB8-427E-AA0F-D677EA1C3E03}" type="presParOf" srcId="{16CAA9C1-8B73-4F3E-8425-FC738F711193}" destId="{9777E0EB-B849-404D-9181-2CC71EDD7400}" srcOrd="7" destOrd="0" presId="urn:microsoft.com/office/officeart/2005/8/layout/pyramid2"/>
    <dgm:cxn modelId="{B27D402D-8B4F-4B8F-BE07-C7A38A30EF8E}" type="presParOf" srcId="{16CAA9C1-8B73-4F3E-8425-FC738F711193}" destId="{82FBD14F-1BC0-4CCE-9E2C-5EF756FD640F}" srcOrd="8" destOrd="0" presId="urn:microsoft.com/office/officeart/2005/8/layout/pyramid2"/>
    <dgm:cxn modelId="{7471CF9A-16B6-4583-8C2D-72CFAA895E48}" type="presParOf" srcId="{16CAA9C1-8B73-4F3E-8425-FC738F711193}" destId="{04C58FF2-2069-4E85-BC83-66DFB2C40B81}" srcOrd="9" destOrd="0" presId="urn:microsoft.com/office/officeart/2005/8/layout/pyramid2"/>
    <dgm:cxn modelId="{37F9A896-C678-4D9E-B847-EE6D9EAFAA8E}" type="presParOf" srcId="{16CAA9C1-8B73-4F3E-8425-FC738F711193}" destId="{FDDA8654-82A3-4C5B-A467-F5B52D2B1F06}" srcOrd="10" destOrd="0" presId="urn:microsoft.com/office/officeart/2005/8/layout/pyramid2"/>
    <dgm:cxn modelId="{237F4F8A-9AD4-4B57-A0E8-0817E80DE063}" type="presParOf" srcId="{16CAA9C1-8B73-4F3E-8425-FC738F711193}" destId="{3A76949B-67B9-41BE-A369-07C72E0E9B52}" srcOrd="11" destOrd="0" presId="urn:microsoft.com/office/officeart/2005/8/layout/pyramid2"/>
    <dgm:cxn modelId="{1C77D452-7168-4EC9-9C80-D5914A5C4D09}" type="presParOf" srcId="{16CAA9C1-8B73-4F3E-8425-FC738F711193}" destId="{CA4DDF7D-8289-4D37-843A-472077A84D94}" srcOrd="12" destOrd="0" presId="urn:microsoft.com/office/officeart/2005/8/layout/pyramid2"/>
    <dgm:cxn modelId="{83036C25-895B-454F-B7F9-8276CA7CBD98}" type="presParOf" srcId="{16CAA9C1-8B73-4F3E-8425-FC738F711193}" destId="{1C0959E7-3961-4B4E-9394-31D46D1DC753}" srcOrd="13" destOrd="0" presId="urn:microsoft.com/office/officeart/2005/8/layout/pyramid2"/>
    <dgm:cxn modelId="{0F052689-A267-45E3-BC44-40B718288C67}" type="presParOf" srcId="{16CAA9C1-8B73-4F3E-8425-FC738F711193}" destId="{7FA3B761-428F-4C1A-8767-F2092A79A864}" srcOrd="14" destOrd="0" presId="urn:microsoft.com/office/officeart/2005/8/layout/pyramid2"/>
    <dgm:cxn modelId="{189798AE-4ECC-4B57-AA7E-C4467298390E}" type="presParOf" srcId="{16CAA9C1-8B73-4F3E-8425-FC738F711193}" destId="{BA11E80E-D0D7-417E-9140-ECB2078577A5}" srcOrd="15" destOrd="0" presId="urn:microsoft.com/office/officeart/2005/8/layout/pyramid2"/>
    <dgm:cxn modelId="{6537D034-68BB-415A-A973-924AADD0D9D5}" type="presParOf" srcId="{16CAA9C1-8B73-4F3E-8425-FC738F711193}" destId="{F11E53FF-DE1C-45EA-B732-45E149209CFF}" srcOrd="16" destOrd="0" presId="urn:microsoft.com/office/officeart/2005/8/layout/pyramid2"/>
    <dgm:cxn modelId="{1C9EFB1C-F644-4541-8930-1357CF0CEA3B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343ED96C-1DA1-45B4-857E-778E773D82C3}" type="presOf" srcId="{0846366B-C013-4045-9055-1375FF12905E}" destId="{F11E53FF-DE1C-45EA-B732-45E149209CFF}" srcOrd="0" destOrd="0" presId="urn:microsoft.com/office/officeart/2005/8/layout/pyramid2"/>
    <dgm:cxn modelId="{925CF1D2-D59E-4AE4-8882-2A1A47B4C906}" type="presOf" srcId="{269F4270-A40F-4429-9A0E-04280E644AD6}" destId="{C13F9D94-070C-4B1C-9764-452E81C745B5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C766A86F-9118-42BC-BAAC-94BF91ACB97A}" type="presOf" srcId="{B6176BC1-F938-4DBC-8C3D-3E9E4082176C}" destId="{130278D8-D02B-491F-BD09-FEA85F98515B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8B27A8A5-9D93-4947-A2B5-BFD4F16FC047}" type="presOf" srcId="{67C9D327-E5A2-42F8-B459-861228ABAEDA}" destId="{F9B2A56D-B0CC-444F-B9BC-7A5FAA94FEEE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777E1976-118E-407B-9305-1B5D5A308A96}" type="presOf" srcId="{CD4B56EF-3700-4239-8D5A-66F7E6ABF5FB}" destId="{FDDA8654-82A3-4C5B-A467-F5B52D2B1F06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F03DC4B-0606-440F-8D54-5E84D88F3AC2}" type="presOf" srcId="{DC8A447C-4FDB-49AF-9CEF-F945DE823FD8}" destId="{82FBD14F-1BC0-4CCE-9E2C-5EF756FD640F}" srcOrd="0" destOrd="0" presId="urn:microsoft.com/office/officeart/2005/8/layout/pyramid2"/>
    <dgm:cxn modelId="{0D6D00A2-ACD4-4DFD-AC6A-23A878FFF0DD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2D6C87FA-15BC-40C9-8799-767942C2479D}" type="presOf" srcId="{614B6B81-045A-487F-B6CC-C58E7251D349}" destId="{9E9061A6-8229-4C6B-B725-12C82A0C8172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EA198C7E-8D07-4F72-AD90-90618A429499}" type="presOf" srcId="{A316CA99-DD04-49B1-BBB2-8D6314FD7E85}" destId="{CE5FCBBB-4E91-4921-BE54-FC924762623B}" srcOrd="0" destOrd="0" presId="urn:microsoft.com/office/officeart/2005/8/layout/pyramid2"/>
    <dgm:cxn modelId="{A3729603-5F43-4326-BD5C-049262C0E159}" type="presOf" srcId="{9FCC4AC5-A9D5-4C50-89AF-46F9221948B9}" destId="{7FA3B761-428F-4C1A-8767-F2092A79A864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AD0884A9-E34A-48E4-B365-0242F3D16B03}" type="presParOf" srcId="{F9B2A56D-B0CC-444F-B9BC-7A5FAA94FEEE}" destId="{CBF10EBD-4805-49DD-BE42-652125DF37D4}" srcOrd="0" destOrd="0" presId="urn:microsoft.com/office/officeart/2005/8/layout/pyramid2"/>
    <dgm:cxn modelId="{4244E751-BE1B-44F1-B06D-21930D103AC1}" type="presParOf" srcId="{F9B2A56D-B0CC-444F-B9BC-7A5FAA94FEEE}" destId="{16CAA9C1-8B73-4F3E-8425-FC738F711193}" srcOrd="1" destOrd="0" presId="urn:microsoft.com/office/officeart/2005/8/layout/pyramid2"/>
    <dgm:cxn modelId="{7B0EF4FA-7A87-4372-B37F-C93E896A8A18}" type="presParOf" srcId="{16CAA9C1-8B73-4F3E-8425-FC738F711193}" destId="{9E9061A6-8229-4C6B-B725-12C82A0C8172}" srcOrd="0" destOrd="0" presId="urn:microsoft.com/office/officeart/2005/8/layout/pyramid2"/>
    <dgm:cxn modelId="{A0C9AF60-B01E-4ED7-8402-8885D94D63FA}" type="presParOf" srcId="{16CAA9C1-8B73-4F3E-8425-FC738F711193}" destId="{6F81CD5C-CEE1-41A2-ABD3-D55B78AA0DCF}" srcOrd="1" destOrd="0" presId="urn:microsoft.com/office/officeart/2005/8/layout/pyramid2"/>
    <dgm:cxn modelId="{853D2969-D4FC-45B4-8128-168F28220AA3}" type="presParOf" srcId="{16CAA9C1-8B73-4F3E-8425-FC738F711193}" destId="{CE5FCBBB-4E91-4921-BE54-FC924762623B}" srcOrd="2" destOrd="0" presId="urn:microsoft.com/office/officeart/2005/8/layout/pyramid2"/>
    <dgm:cxn modelId="{7BE872CF-C2DA-4A37-8AB2-A87805CCC600}" type="presParOf" srcId="{16CAA9C1-8B73-4F3E-8425-FC738F711193}" destId="{A4B24A01-38C5-43FB-AE5C-AC15EE411525}" srcOrd="3" destOrd="0" presId="urn:microsoft.com/office/officeart/2005/8/layout/pyramid2"/>
    <dgm:cxn modelId="{F5A9171A-E7EF-4827-A59B-0DA5063109EB}" type="presParOf" srcId="{16CAA9C1-8B73-4F3E-8425-FC738F711193}" destId="{130278D8-D02B-491F-BD09-FEA85F98515B}" srcOrd="4" destOrd="0" presId="urn:microsoft.com/office/officeart/2005/8/layout/pyramid2"/>
    <dgm:cxn modelId="{BB66D9EF-839C-4BA4-A746-1E982D08CB21}" type="presParOf" srcId="{16CAA9C1-8B73-4F3E-8425-FC738F711193}" destId="{01AFD58B-07B6-4E87-9CE9-9882CE1F0EFD}" srcOrd="5" destOrd="0" presId="urn:microsoft.com/office/officeart/2005/8/layout/pyramid2"/>
    <dgm:cxn modelId="{FE701C00-7507-483C-9603-6A5C21229A3E}" type="presParOf" srcId="{16CAA9C1-8B73-4F3E-8425-FC738F711193}" destId="{C13F9D94-070C-4B1C-9764-452E81C745B5}" srcOrd="6" destOrd="0" presId="urn:microsoft.com/office/officeart/2005/8/layout/pyramid2"/>
    <dgm:cxn modelId="{7D92F684-859D-4453-A591-A34EBA50AA68}" type="presParOf" srcId="{16CAA9C1-8B73-4F3E-8425-FC738F711193}" destId="{9777E0EB-B849-404D-9181-2CC71EDD7400}" srcOrd="7" destOrd="0" presId="urn:microsoft.com/office/officeart/2005/8/layout/pyramid2"/>
    <dgm:cxn modelId="{B6E4E568-CC90-41AF-89EF-AE3B2F1BF45E}" type="presParOf" srcId="{16CAA9C1-8B73-4F3E-8425-FC738F711193}" destId="{82FBD14F-1BC0-4CCE-9E2C-5EF756FD640F}" srcOrd="8" destOrd="0" presId="urn:microsoft.com/office/officeart/2005/8/layout/pyramid2"/>
    <dgm:cxn modelId="{E4FB7601-9FF6-4EDC-8463-30C7F3C98295}" type="presParOf" srcId="{16CAA9C1-8B73-4F3E-8425-FC738F711193}" destId="{04C58FF2-2069-4E85-BC83-66DFB2C40B81}" srcOrd="9" destOrd="0" presId="urn:microsoft.com/office/officeart/2005/8/layout/pyramid2"/>
    <dgm:cxn modelId="{CEB19E24-F2A4-456D-9B51-A7E3E9173556}" type="presParOf" srcId="{16CAA9C1-8B73-4F3E-8425-FC738F711193}" destId="{FDDA8654-82A3-4C5B-A467-F5B52D2B1F06}" srcOrd="10" destOrd="0" presId="urn:microsoft.com/office/officeart/2005/8/layout/pyramid2"/>
    <dgm:cxn modelId="{E949D6F4-4DB1-4EDC-AC5D-A39E1D8D1C80}" type="presParOf" srcId="{16CAA9C1-8B73-4F3E-8425-FC738F711193}" destId="{3A76949B-67B9-41BE-A369-07C72E0E9B52}" srcOrd="11" destOrd="0" presId="urn:microsoft.com/office/officeart/2005/8/layout/pyramid2"/>
    <dgm:cxn modelId="{AED9F69A-9935-43FE-8BF2-54875F5BFE06}" type="presParOf" srcId="{16CAA9C1-8B73-4F3E-8425-FC738F711193}" destId="{CA4DDF7D-8289-4D37-843A-472077A84D94}" srcOrd="12" destOrd="0" presId="urn:microsoft.com/office/officeart/2005/8/layout/pyramid2"/>
    <dgm:cxn modelId="{103BE4E8-D5C1-407E-9D87-43E41D4A036E}" type="presParOf" srcId="{16CAA9C1-8B73-4F3E-8425-FC738F711193}" destId="{1C0959E7-3961-4B4E-9394-31D46D1DC753}" srcOrd="13" destOrd="0" presId="urn:microsoft.com/office/officeart/2005/8/layout/pyramid2"/>
    <dgm:cxn modelId="{CD588038-D8BB-44C4-B17A-DC1732EB8BE4}" type="presParOf" srcId="{16CAA9C1-8B73-4F3E-8425-FC738F711193}" destId="{7FA3B761-428F-4C1A-8767-F2092A79A864}" srcOrd="14" destOrd="0" presId="urn:microsoft.com/office/officeart/2005/8/layout/pyramid2"/>
    <dgm:cxn modelId="{EC2C1D87-8341-407E-BA06-8CFAC7DB2900}" type="presParOf" srcId="{16CAA9C1-8B73-4F3E-8425-FC738F711193}" destId="{BA11E80E-D0D7-417E-9140-ECB2078577A5}" srcOrd="15" destOrd="0" presId="urn:microsoft.com/office/officeart/2005/8/layout/pyramid2"/>
    <dgm:cxn modelId="{4AC7F3BF-63B4-43D6-B39D-4E324A131CB4}" type="presParOf" srcId="{16CAA9C1-8B73-4F3E-8425-FC738F711193}" destId="{F11E53FF-DE1C-45EA-B732-45E149209CFF}" srcOrd="16" destOrd="0" presId="urn:microsoft.com/office/officeart/2005/8/layout/pyramid2"/>
    <dgm:cxn modelId="{B8ACC068-274A-4718-A7B3-D2409054CCCB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98629B6-D9DD-40EA-BB2F-9DEFCF04F46F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23A40625-F07F-47B4-8103-B7E320CF1434}" type="presOf" srcId="{0846366B-C013-4045-9055-1375FF12905E}" destId="{F11E53FF-DE1C-45EA-B732-45E149209CF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7A5E47CD-374C-4C51-94EA-F30FD3EA005B}" type="presOf" srcId="{9FCC4AC5-A9D5-4C50-89AF-46F9221948B9}" destId="{7FA3B761-428F-4C1A-8767-F2092A79A864}" srcOrd="0" destOrd="0" presId="urn:microsoft.com/office/officeart/2005/8/layout/pyramid2"/>
    <dgm:cxn modelId="{CD2C844C-8323-44D4-AB0F-66CB822D81DA}" type="presOf" srcId="{B6176BC1-F938-4DBC-8C3D-3E9E4082176C}" destId="{130278D8-D02B-491F-BD09-FEA85F98515B}" srcOrd="0" destOrd="0" presId="urn:microsoft.com/office/officeart/2005/8/layout/pyramid2"/>
    <dgm:cxn modelId="{7825BB33-62CD-4504-89F4-72DD0D106EF5}" type="presOf" srcId="{614B6B81-045A-487F-B6CC-C58E7251D349}" destId="{9E9061A6-8229-4C6B-B725-12C82A0C8172}" srcOrd="0" destOrd="0" presId="urn:microsoft.com/office/officeart/2005/8/layout/pyramid2"/>
    <dgm:cxn modelId="{C3FEA6D6-66EE-4DDF-9B61-49344EB47884}" type="presOf" srcId="{67C9D327-E5A2-42F8-B459-861228ABAEDA}" destId="{F9B2A56D-B0CC-444F-B9BC-7A5FAA94FEEE}" srcOrd="0" destOrd="0" presId="urn:microsoft.com/office/officeart/2005/8/layout/pyramid2"/>
    <dgm:cxn modelId="{C3C4DA23-1E87-4A57-9DA4-4A9AC17B9192}" type="presOf" srcId="{A316CA99-DD04-49B1-BBB2-8D6314FD7E85}" destId="{CE5FCBBB-4E91-4921-BE54-FC924762623B}" srcOrd="0" destOrd="0" presId="urn:microsoft.com/office/officeart/2005/8/layout/pyramid2"/>
    <dgm:cxn modelId="{F282383B-6BB8-4439-ACC0-9557D4874B92}" type="presOf" srcId="{BB276D26-10FE-42A8-B639-1E49B604136B}" destId="{CA4DDF7D-8289-4D37-843A-472077A84D94}" srcOrd="0" destOrd="0" presId="urn:microsoft.com/office/officeart/2005/8/layout/pyramid2"/>
    <dgm:cxn modelId="{DBD60A36-855B-47AD-96D6-C48E7600A936}" type="presOf" srcId="{DC8A447C-4FDB-49AF-9CEF-F945DE823FD8}" destId="{82FBD14F-1BC0-4CCE-9E2C-5EF756FD640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2B62A8C9-03C5-4214-B1A7-E2F45820A06C}" type="presOf" srcId="{269F4270-A40F-4429-9A0E-04280E644AD6}" destId="{C13F9D94-070C-4B1C-9764-452E81C745B5}" srcOrd="0" destOrd="0" presId="urn:microsoft.com/office/officeart/2005/8/layout/pyramid2"/>
    <dgm:cxn modelId="{E551FD2F-528D-4B69-B0C7-879401725D3C}" type="presParOf" srcId="{F9B2A56D-B0CC-444F-B9BC-7A5FAA94FEEE}" destId="{CBF10EBD-4805-49DD-BE42-652125DF37D4}" srcOrd="0" destOrd="0" presId="urn:microsoft.com/office/officeart/2005/8/layout/pyramid2"/>
    <dgm:cxn modelId="{677E2C13-5221-4B3D-9C27-E8D4FE8A8EE4}" type="presParOf" srcId="{F9B2A56D-B0CC-444F-B9BC-7A5FAA94FEEE}" destId="{16CAA9C1-8B73-4F3E-8425-FC738F711193}" srcOrd="1" destOrd="0" presId="urn:microsoft.com/office/officeart/2005/8/layout/pyramid2"/>
    <dgm:cxn modelId="{E8D611A3-7E58-4F07-B482-83A791A27C36}" type="presParOf" srcId="{16CAA9C1-8B73-4F3E-8425-FC738F711193}" destId="{9E9061A6-8229-4C6B-B725-12C82A0C8172}" srcOrd="0" destOrd="0" presId="urn:microsoft.com/office/officeart/2005/8/layout/pyramid2"/>
    <dgm:cxn modelId="{E07B8609-B349-43F0-9F05-1FAFED947D75}" type="presParOf" srcId="{16CAA9C1-8B73-4F3E-8425-FC738F711193}" destId="{6F81CD5C-CEE1-41A2-ABD3-D55B78AA0DCF}" srcOrd="1" destOrd="0" presId="urn:microsoft.com/office/officeart/2005/8/layout/pyramid2"/>
    <dgm:cxn modelId="{6719BB92-377A-4710-A744-F015D537B9E6}" type="presParOf" srcId="{16CAA9C1-8B73-4F3E-8425-FC738F711193}" destId="{CE5FCBBB-4E91-4921-BE54-FC924762623B}" srcOrd="2" destOrd="0" presId="urn:microsoft.com/office/officeart/2005/8/layout/pyramid2"/>
    <dgm:cxn modelId="{F33DF9FB-CF2F-41E3-AA60-1A6CFC81DCBD}" type="presParOf" srcId="{16CAA9C1-8B73-4F3E-8425-FC738F711193}" destId="{A4B24A01-38C5-43FB-AE5C-AC15EE411525}" srcOrd="3" destOrd="0" presId="urn:microsoft.com/office/officeart/2005/8/layout/pyramid2"/>
    <dgm:cxn modelId="{3FD61D16-4F19-46AE-A87E-1B5413D0396E}" type="presParOf" srcId="{16CAA9C1-8B73-4F3E-8425-FC738F711193}" destId="{130278D8-D02B-491F-BD09-FEA85F98515B}" srcOrd="4" destOrd="0" presId="urn:microsoft.com/office/officeart/2005/8/layout/pyramid2"/>
    <dgm:cxn modelId="{DE5B97B7-4552-4DDB-A8F6-8DB55EF945C4}" type="presParOf" srcId="{16CAA9C1-8B73-4F3E-8425-FC738F711193}" destId="{01AFD58B-07B6-4E87-9CE9-9882CE1F0EFD}" srcOrd="5" destOrd="0" presId="urn:microsoft.com/office/officeart/2005/8/layout/pyramid2"/>
    <dgm:cxn modelId="{6C5B49C9-3ABE-44D6-B0FA-0B36DA128292}" type="presParOf" srcId="{16CAA9C1-8B73-4F3E-8425-FC738F711193}" destId="{C13F9D94-070C-4B1C-9764-452E81C745B5}" srcOrd="6" destOrd="0" presId="urn:microsoft.com/office/officeart/2005/8/layout/pyramid2"/>
    <dgm:cxn modelId="{3353B364-CCA7-4F78-AC7E-39A43AC58A43}" type="presParOf" srcId="{16CAA9C1-8B73-4F3E-8425-FC738F711193}" destId="{9777E0EB-B849-404D-9181-2CC71EDD7400}" srcOrd="7" destOrd="0" presId="urn:microsoft.com/office/officeart/2005/8/layout/pyramid2"/>
    <dgm:cxn modelId="{431BD62F-EB3B-4514-B73B-DA5D1199726B}" type="presParOf" srcId="{16CAA9C1-8B73-4F3E-8425-FC738F711193}" destId="{82FBD14F-1BC0-4CCE-9E2C-5EF756FD640F}" srcOrd="8" destOrd="0" presId="urn:microsoft.com/office/officeart/2005/8/layout/pyramid2"/>
    <dgm:cxn modelId="{3276F735-7393-436E-963B-F080C6A8AD5D}" type="presParOf" srcId="{16CAA9C1-8B73-4F3E-8425-FC738F711193}" destId="{04C58FF2-2069-4E85-BC83-66DFB2C40B81}" srcOrd="9" destOrd="0" presId="urn:microsoft.com/office/officeart/2005/8/layout/pyramid2"/>
    <dgm:cxn modelId="{B8D9B14C-CAAA-4586-B120-C6C7A9EFC826}" type="presParOf" srcId="{16CAA9C1-8B73-4F3E-8425-FC738F711193}" destId="{FDDA8654-82A3-4C5B-A467-F5B52D2B1F06}" srcOrd="10" destOrd="0" presId="urn:microsoft.com/office/officeart/2005/8/layout/pyramid2"/>
    <dgm:cxn modelId="{BE4E9FB5-2A31-448F-9C18-87A77A6E994B}" type="presParOf" srcId="{16CAA9C1-8B73-4F3E-8425-FC738F711193}" destId="{3A76949B-67B9-41BE-A369-07C72E0E9B52}" srcOrd="11" destOrd="0" presId="urn:microsoft.com/office/officeart/2005/8/layout/pyramid2"/>
    <dgm:cxn modelId="{2956C102-2820-480F-BE13-22F1C189CD47}" type="presParOf" srcId="{16CAA9C1-8B73-4F3E-8425-FC738F711193}" destId="{CA4DDF7D-8289-4D37-843A-472077A84D94}" srcOrd="12" destOrd="0" presId="urn:microsoft.com/office/officeart/2005/8/layout/pyramid2"/>
    <dgm:cxn modelId="{1B219C0C-9D59-4B95-BF9A-69C738C5FFF0}" type="presParOf" srcId="{16CAA9C1-8B73-4F3E-8425-FC738F711193}" destId="{1C0959E7-3961-4B4E-9394-31D46D1DC753}" srcOrd="13" destOrd="0" presId="urn:microsoft.com/office/officeart/2005/8/layout/pyramid2"/>
    <dgm:cxn modelId="{AC23A9EA-3E06-4B22-A96B-DAF669C70219}" type="presParOf" srcId="{16CAA9C1-8B73-4F3E-8425-FC738F711193}" destId="{7FA3B761-428F-4C1A-8767-F2092A79A864}" srcOrd="14" destOrd="0" presId="urn:microsoft.com/office/officeart/2005/8/layout/pyramid2"/>
    <dgm:cxn modelId="{429F5AF7-0EDD-4E65-B793-9AD68D15A01F}" type="presParOf" srcId="{16CAA9C1-8B73-4F3E-8425-FC738F711193}" destId="{BA11E80E-D0D7-417E-9140-ECB2078577A5}" srcOrd="15" destOrd="0" presId="urn:microsoft.com/office/officeart/2005/8/layout/pyramid2"/>
    <dgm:cxn modelId="{66BFB52B-5F18-43AB-94EE-535010A9EBDC}" type="presParOf" srcId="{16CAA9C1-8B73-4F3E-8425-FC738F711193}" destId="{F11E53FF-DE1C-45EA-B732-45E149209CFF}" srcOrd="16" destOrd="0" presId="urn:microsoft.com/office/officeart/2005/8/layout/pyramid2"/>
    <dgm:cxn modelId="{1FE96EA8-8FD3-45FA-AF5D-F7322AEC6D0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42389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42389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4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53CF82EA-4416-45D2-9453-55CB5FE6F526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5FE34946-2777-4D5D-BA31-32F0D4105758}" type="presOf" srcId="{B6176BC1-F938-4DBC-8C3D-3E9E4082176C}" destId="{130278D8-D02B-491F-BD09-FEA85F98515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06018B5E-02A8-4E5F-AFB9-035041D058BD}" type="presOf" srcId="{CD4B56EF-3700-4239-8D5A-66F7E6ABF5FB}" destId="{FDDA8654-82A3-4C5B-A467-F5B52D2B1F06}" srcOrd="0" destOrd="0" presId="urn:microsoft.com/office/officeart/2005/8/layout/pyramid2"/>
    <dgm:cxn modelId="{CBE42C16-577C-46CB-8C29-4529CC2193F4}" type="presOf" srcId="{67C9D327-E5A2-42F8-B459-861228ABAEDA}" destId="{F9B2A56D-B0CC-444F-B9BC-7A5FAA94FEEE}" srcOrd="0" destOrd="0" presId="urn:microsoft.com/office/officeart/2005/8/layout/pyramid2"/>
    <dgm:cxn modelId="{282164D6-BA43-4E63-B039-64A23F0A3950}" type="presOf" srcId="{BB276D26-10FE-42A8-B639-1E49B604136B}" destId="{CA4DDF7D-8289-4D37-843A-472077A84D94}" srcOrd="0" destOrd="0" presId="urn:microsoft.com/office/officeart/2005/8/layout/pyramid2"/>
    <dgm:cxn modelId="{B6E4B0A9-7617-4219-8E98-0CABFE295F54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496479B0-3837-4FC5-ABF8-430165FA0634}" type="presOf" srcId="{A316CA99-DD04-49B1-BBB2-8D6314FD7E85}" destId="{CE5FCBBB-4E91-4921-BE54-FC924762623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0224F9B3-B9DB-437F-97E9-84EEDB8E2DBB}" type="presOf" srcId="{0846366B-C013-4045-9055-1375FF12905E}" destId="{F11E53FF-DE1C-45EA-B732-45E149209CFF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63BA0674-3C9B-4ED4-9DFA-F305C5F5B612}" type="presOf" srcId="{269F4270-A40F-4429-9A0E-04280E644AD6}" destId="{C13F9D94-070C-4B1C-9764-452E81C745B5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BB8E123B-74B8-44F7-84D7-4BD732BD1C6B}" type="presOf" srcId="{9FCC4AC5-A9D5-4C50-89AF-46F9221948B9}" destId="{7FA3B761-428F-4C1A-8767-F2092A79A864}" srcOrd="0" destOrd="0" presId="urn:microsoft.com/office/officeart/2005/8/layout/pyramid2"/>
    <dgm:cxn modelId="{8735A8A7-D4B5-4A38-8282-B79885C74A7D}" type="presParOf" srcId="{F9B2A56D-B0CC-444F-B9BC-7A5FAA94FEEE}" destId="{CBF10EBD-4805-49DD-BE42-652125DF37D4}" srcOrd="0" destOrd="0" presId="urn:microsoft.com/office/officeart/2005/8/layout/pyramid2"/>
    <dgm:cxn modelId="{B3294556-612C-4D24-8718-74ED41B63CB4}" type="presParOf" srcId="{F9B2A56D-B0CC-444F-B9BC-7A5FAA94FEEE}" destId="{16CAA9C1-8B73-4F3E-8425-FC738F711193}" srcOrd="1" destOrd="0" presId="urn:microsoft.com/office/officeart/2005/8/layout/pyramid2"/>
    <dgm:cxn modelId="{188E68B0-836D-47B9-B2E8-43F9BF56B55B}" type="presParOf" srcId="{16CAA9C1-8B73-4F3E-8425-FC738F711193}" destId="{9E9061A6-8229-4C6B-B725-12C82A0C8172}" srcOrd="0" destOrd="0" presId="urn:microsoft.com/office/officeart/2005/8/layout/pyramid2"/>
    <dgm:cxn modelId="{25B9D378-50A2-4DEB-A3BD-2B53DF5C8425}" type="presParOf" srcId="{16CAA9C1-8B73-4F3E-8425-FC738F711193}" destId="{6F81CD5C-CEE1-41A2-ABD3-D55B78AA0DCF}" srcOrd="1" destOrd="0" presId="urn:microsoft.com/office/officeart/2005/8/layout/pyramid2"/>
    <dgm:cxn modelId="{53751464-44B9-46FB-B725-1CAEBBE6160B}" type="presParOf" srcId="{16CAA9C1-8B73-4F3E-8425-FC738F711193}" destId="{CE5FCBBB-4E91-4921-BE54-FC924762623B}" srcOrd="2" destOrd="0" presId="urn:microsoft.com/office/officeart/2005/8/layout/pyramid2"/>
    <dgm:cxn modelId="{CBDD5CCC-3460-4C2F-B6B4-2EB6B2344620}" type="presParOf" srcId="{16CAA9C1-8B73-4F3E-8425-FC738F711193}" destId="{A4B24A01-38C5-43FB-AE5C-AC15EE411525}" srcOrd="3" destOrd="0" presId="urn:microsoft.com/office/officeart/2005/8/layout/pyramid2"/>
    <dgm:cxn modelId="{44875F75-D0D2-4B2D-8C7E-0282E7C7F2BD}" type="presParOf" srcId="{16CAA9C1-8B73-4F3E-8425-FC738F711193}" destId="{130278D8-D02B-491F-BD09-FEA85F98515B}" srcOrd="4" destOrd="0" presId="urn:microsoft.com/office/officeart/2005/8/layout/pyramid2"/>
    <dgm:cxn modelId="{01C54BD6-6EA8-4BC4-B35C-A30DBF54395B}" type="presParOf" srcId="{16CAA9C1-8B73-4F3E-8425-FC738F711193}" destId="{01AFD58B-07B6-4E87-9CE9-9882CE1F0EFD}" srcOrd="5" destOrd="0" presId="urn:microsoft.com/office/officeart/2005/8/layout/pyramid2"/>
    <dgm:cxn modelId="{E55455E6-1CC8-48F2-8567-C42B9F285D24}" type="presParOf" srcId="{16CAA9C1-8B73-4F3E-8425-FC738F711193}" destId="{C13F9D94-070C-4B1C-9764-452E81C745B5}" srcOrd="6" destOrd="0" presId="urn:microsoft.com/office/officeart/2005/8/layout/pyramid2"/>
    <dgm:cxn modelId="{615E2F91-C827-46C3-909C-E35CBE4BE376}" type="presParOf" srcId="{16CAA9C1-8B73-4F3E-8425-FC738F711193}" destId="{9777E0EB-B849-404D-9181-2CC71EDD7400}" srcOrd="7" destOrd="0" presId="urn:microsoft.com/office/officeart/2005/8/layout/pyramid2"/>
    <dgm:cxn modelId="{0D0F60C5-C790-49CA-8E4F-D253ADF6B172}" type="presParOf" srcId="{16CAA9C1-8B73-4F3E-8425-FC738F711193}" destId="{82FBD14F-1BC0-4CCE-9E2C-5EF756FD640F}" srcOrd="8" destOrd="0" presId="urn:microsoft.com/office/officeart/2005/8/layout/pyramid2"/>
    <dgm:cxn modelId="{8F08EDB3-3EEC-4296-811D-6DDDBDF63B9E}" type="presParOf" srcId="{16CAA9C1-8B73-4F3E-8425-FC738F711193}" destId="{04C58FF2-2069-4E85-BC83-66DFB2C40B81}" srcOrd="9" destOrd="0" presId="urn:microsoft.com/office/officeart/2005/8/layout/pyramid2"/>
    <dgm:cxn modelId="{3B299F12-1FDA-4C17-8997-6BD6F4ACF7E7}" type="presParOf" srcId="{16CAA9C1-8B73-4F3E-8425-FC738F711193}" destId="{FDDA8654-82A3-4C5B-A467-F5B52D2B1F06}" srcOrd="10" destOrd="0" presId="urn:microsoft.com/office/officeart/2005/8/layout/pyramid2"/>
    <dgm:cxn modelId="{C040C76F-6FAE-4458-8B69-8D158EE5816A}" type="presParOf" srcId="{16CAA9C1-8B73-4F3E-8425-FC738F711193}" destId="{3A76949B-67B9-41BE-A369-07C72E0E9B52}" srcOrd="11" destOrd="0" presId="urn:microsoft.com/office/officeart/2005/8/layout/pyramid2"/>
    <dgm:cxn modelId="{D3449230-6F54-4576-A872-44BB59A665B5}" type="presParOf" srcId="{16CAA9C1-8B73-4F3E-8425-FC738F711193}" destId="{CA4DDF7D-8289-4D37-843A-472077A84D94}" srcOrd="12" destOrd="0" presId="urn:microsoft.com/office/officeart/2005/8/layout/pyramid2"/>
    <dgm:cxn modelId="{F1871CA6-9AB2-4381-AC89-11323F124B00}" type="presParOf" srcId="{16CAA9C1-8B73-4F3E-8425-FC738F711193}" destId="{1C0959E7-3961-4B4E-9394-31D46D1DC753}" srcOrd="13" destOrd="0" presId="urn:microsoft.com/office/officeart/2005/8/layout/pyramid2"/>
    <dgm:cxn modelId="{4DCA9A4F-8182-4156-8F3D-012C4FE132A7}" type="presParOf" srcId="{16CAA9C1-8B73-4F3E-8425-FC738F711193}" destId="{7FA3B761-428F-4C1A-8767-F2092A79A864}" srcOrd="14" destOrd="0" presId="urn:microsoft.com/office/officeart/2005/8/layout/pyramid2"/>
    <dgm:cxn modelId="{CDB95295-7BB2-4B76-B120-A9662F49249F}" type="presParOf" srcId="{16CAA9C1-8B73-4F3E-8425-FC738F711193}" destId="{BA11E80E-D0D7-417E-9140-ECB2078577A5}" srcOrd="15" destOrd="0" presId="urn:microsoft.com/office/officeart/2005/8/layout/pyramid2"/>
    <dgm:cxn modelId="{69E94418-FE0D-47DE-9570-0A226A745436}" type="presParOf" srcId="{16CAA9C1-8B73-4F3E-8425-FC738F711193}" destId="{F11E53FF-DE1C-45EA-B732-45E149209CFF}" srcOrd="16" destOrd="0" presId="urn:microsoft.com/office/officeart/2005/8/layout/pyramid2"/>
    <dgm:cxn modelId="{57AE604C-0613-4C3B-B91A-AA56ED821DBD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146919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695895" y="54108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глазам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561350"/>
        <a:ext cx="4823541" cy="374665"/>
      </dsp:txXfrm>
    </dsp:sp>
    <dsp:sp modelId="{CE5FCBBB-4E91-4921-BE54-FC924762623B}">
      <dsp:nvSpPr>
        <dsp:cNvPr id="0" name=""/>
        <dsp:cNvSpPr/>
      </dsp:nvSpPr>
      <dsp:spPr>
        <a:xfrm>
          <a:off x="1695895" y="1008184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верить своим ушам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028452"/>
        <a:ext cx="4823541" cy="374665"/>
      </dsp:txXfrm>
    </dsp:sp>
    <dsp:sp modelId="{130278D8-D02B-491F-BD09-FEA85F98515B}">
      <dsp:nvSpPr>
        <dsp:cNvPr id="0" name=""/>
        <dsp:cNvSpPr/>
      </dsp:nvSpPr>
      <dsp:spPr>
        <a:xfrm>
          <a:off x="1695895" y="14752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видеть дальше своего носа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495554"/>
        <a:ext cx="4823541" cy="374665"/>
      </dsp:txXfrm>
    </dsp:sp>
    <dsp:sp modelId="{C13F9D94-070C-4B1C-9764-452E81C745B5}">
      <dsp:nvSpPr>
        <dsp:cNvPr id="0" name=""/>
        <dsp:cNvSpPr/>
      </dsp:nvSpPr>
      <dsp:spPr>
        <a:xfrm>
          <a:off x="1695895" y="1942388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лезть за словом в карман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1962656"/>
        <a:ext cx="4823541" cy="374665"/>
      </dsp:txXfrm>
    </dsp:sp>
    <dsp:sp modelId="{82FBD14F-1BC0-4CCE-9E2C-5EF756FD640F}">
      <dsp:nvSpPr>
        <dsp:cNvPr id="0" name=""/>
        <dsp:cNvSpPr/>
      </dsp:nvSpPr>
      <dsp:spPr>
        <a:xfrm>
          <a:off x="1695895" y="2409490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 жизнь, а на смерть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429758"/>
        <a:ext cx="4823541" cy="374665"/>
      </dsp:txXfrm>
    </dsp:sp>
    <dsp:sp modelId="{FDDA8654-82A3-4C5B-A467-F5B52D2B1F06}">
      <dsp:nvSpPr>
        <dsp:cNvPr id="0" name=""/>
        <dsp:cNvSpPr/>
      </dsp:nvSpPr>
      <dsp:spPr>
        <a:xfrm>
          <a:off x="1695895" y="2876592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находить слов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16163" y="2896860"/>
        <a:ext cx="4823541" cy="374665"/>
      </dsp:txXfrm>
    </dsp:sp>
    <dsp:sp modelId="{CA4DDF7D-8289-4D37-843A-472077A84D94}">
      <dsp:nvSpPr>
        <dsp:cNvPr id="0" name=""/>
        <dsp:cNvSpPr/>
      </dsp:nvSpPr>
      <dsp:spPr>
        <a:xfrm>
          <a:off x="1711472" y="3351349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сводить глаз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371617"/>
        <a:ext cx="4823541" cy="374665"/>
      </dsp:txXfrm>
    </dsp:sp>
    <dsp:sp modelId="{7FA3B761-428F-4C1A-8767-F2092A79A864}">
      <dsp:nvSpPr>
        <dsp:cNvPr id="0" name=""/>
        <dsp:cNvSpPr/>
      </dsp:nvSpPr>
      <dsp:spPr>
        <a:xfrm>
          <a:off x="1711472" y="3818451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 чувствовать под собой ног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31740" y="3838719"/>
        <a:ext cx="4823541" cy="374665"/>
      </dsp:txXfrm>
    </dsp:sp>
    <dsp:sp modelId="{F11E53FF-DE1C-45EA-B732-45E149209CFF}">
      <dsp:nvSpPr>
        <dsp:cNvPr id="0" name=""/>
        <dsp:cNvSpPr/>
      </dsp:nvSpPr>
      <dsp:spPr>
        <a:xfrm>
          <a:off x="1727050" y="4262586"/>
          <a:ext cx="4864077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Непочатый край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747318" y="4282854"/>
        <a:ext cx="4823541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didaktor.ru/interaktivnaya-infografika-v-powerpoint-eto-vozmozhno/#more-5892" TargetMode="External"/><Relationship Id="rId3" Type="http://schemas.openxmlformats.org/officeDocument/2006/relationships/hyperlink" Target="http://www.elitgifts.ru/upload/iblock/37e/13921b.jpg" TargetMode="External"/><Relationship Id="rId7" Type="http://schemas.openxmlformats.org/officeDocument/2006/relationships/hyperlink" Target="http://fotki.yandex.ru/users/bagira0401/view/534421/?page=0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tki.yandex.ru/users/bagira0401/view/534423/?page=0" TargetMode="External"/><Relationship Id="rId5" Type="http://schemas.openxmlformats.org/officeDocument/2006/relationships/hyperlink" Target="http://fotki.yandex.ru/users/platona1981/view/557589?page=5" TargetMode="External"/><Relationship Id="rId4" Type="http://schemas.openxmlformats.org/officeDocument/2006/relationships/hyperlink" Target="http://fotki.yandex.ru/users/platona1981/view/557582?page=6" TargetMode="External"/><Relationship Id="rId9" Type="http://schemas.openxmlformats.org/officeDocument/2006/relationships/hyperlink" Target="http://easyen.ru/load/admin/konkursy/mk_45_sozdanie_infografiki_v_powerpoint/232-1-0-62065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891800"/>
            <a:ext cx="7200800" cy="3259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4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400" i="1" dirty="0" smtClean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15</a:t>
            </a:r>
            <a:endParaRPr lang="ru-RU" sz="4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3524" y="519612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013176"/>
            <a:ext cx="5112568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1.Очень устать.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2.Быть в приподнятом настроении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Очень много, в избытке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519271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548680"/>
            <a:ext cx="6480720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Чернильница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Перо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Книга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/>
              </a:rPr>
              <a:t>Кленовые листья-1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7"/>
              </a:rPr>
              <a:t>Кленовые листья-2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400" b="1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8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9"/>
              </a:rPr>
              <a:t>http://easyen.ru/load/admin/konkursy/mk_45_sozdanie_infografiki_v_powerpoint/232-1-0-62065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93205" y="6370003"/>
            <a:ext cx="36000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64012" y="53334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912764980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109129608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9" name="Скругленный прямоугольник 18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Скругленный прямоугольник 19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Сильно удивляться увиденному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Поражаться услышанному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Быть ограниченным, не уметь прогнозировать последствия своих и чужих действий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Находчив в разговоре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Ожесточённо,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 щадя своей жизни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Быть не в состоянии выразить свои чувства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30555031"/>
              </p:ext>
            </p:extLst>
          </p:nvPr>
        </p:nvGraphicFramePr>
        <p:xfrm>
          <a:off x="1403648" y="261773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15418" y="3586731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3310802" y="845438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3310801" y="1299013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310800" y="1768034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3310802" y="2239339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3310802" y="2684628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3330052" y="3161905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13" action="ppaction://hlinksldjump"/>
          </p:cNvPr>
          <p:cNvSpPr/>
          <p:nvPr/>
        </p:nvSpPr>
        <p:spPr>
          <a:xfrm>
            <a:off x="3330051" y="3669865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14" action="ppaction://hlinksldjump"/>
          </p:cNvPr>
          <p:cNvSpPr/>
          <p:nvPr/>
        </p:nvSpPr>
        <p:spPr>
          <a:xfrm>
            <a:off x="3330052" y="4105947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15" action="ppaction://hlinksldjump"/>
          </p:cNvPr>
          <p:cNvSpPr/>
          <p:nvPr/>
        </p:nvSpPr>
        <p:spPr>
          <a:xfrm>
            <a:off x="3330052" y="4571297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 flipH="1">
            <a:off x="683568" y="5033280"/>
            <a:ext cx="5688632" cy="127603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Пристально, непрерывно смотреть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554</Words>
  <Application>Microsoft Office PowerPoint</Application>
  <PresentationFormat>Экран (4:3)</PresentationFormat>
  <Paragraphs>134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31</cp:revision>
  <dcterms:created xsi:type="dcterms:W3CDTF">2018-03-09T15:08:22Z</dcterms:created>
  <dcterms:modified xsi:type="dcterms:W3CDTF">2018-03-30T16:10:47Z</dcterms:modified>
</cp:coreProperties>
</file>