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BE9F67BF-63F2-413B-BEEA-73E38ED2864E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694E506-2323-41BA-81F8-6033576C6AC1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05F64A-F762-4867-9369-72804F615513}" type="presOf" srcId="{0846366B-C013-4045-9055-1375FF12905E}" destId="{F11E53FF-DE1C-45EA-B732-45E149209CFF}" srcOrd="0" destOrd="0" presId="urn:microsoft.com/office/officeart/2005/8/layout/pyramid2"/>
    <dgm:cxn modelId="{CA12F8DB-E140-4D3D-A054-E67AACAF72A1}" type="presOf" srcId="{67C9D327-E5A2-42F8-B459-861228ABAEDA}" destId="{F9B2A56D-B0CC-444F-B9BC-7A5FAA94FEEE}" srcOrd="0" destOrd="0" presId="urn:microsoft.com/office/officeart/2005/8/layout/pyramid2"/>
    <dgm:cxn modelId="{A8ACF1DD-AD57-4F65-BF15-29D8A254700E}" type="presOf" srcId="{269F4270-A40F-4429-9A0E-04280E644AD6}" destId="{C13F9D94-070C-4B1C-9764-452E81C745B5}" srcOrd="0" destOrd="0" presId="urn:microsoft.com/office/officeart/2005/8/layout/pyramid2"/>
    <dgm:cxn modelId="{9F33874E-7AEB-4F1F-A148-2D55487E25BE}" type="presOf" srcId="{A316CA99-DD04-49B1-BBB2-8D6314FD7E85}" destId="{CE5FCBBB-4E91-4921-BE54-FC924762623B}" srcOrd="0" destOrd="0" presId="urn:microsoft.com/office/officeart/2005/8/layout/pyramid2"/>
    <dgm:cxn modelId="{AEFEE9E6-C120-449F-BEC6-6878BFF0D670}" type="presOf" srcId="{9FCC4AC5-A9D5-4C50-89AF-46F9221948B9}" destId="{7FA3B761-428F-4C1A-8767-F2092A79A864}" srcOrd="0" destOrd="0" presId="urn:microsoft.com/office/officeart/2005/8/layout/pyramid2"/>
    <dgm:cxn modelId="{263C5286-743A-4769-AC15-DCEDF8BBE4B6}" type="presOf" srcId="{BB276D26-10FE-42A8-B639-1E49B604136B}" destId="{CA4DDF7D-8289-4D37-843A-472077A84D94}" srcOrd="0" destOrd="0" presId="urn:microsoft.com/office/officeart/2005/8/layout/pyramid2"/>
    <dgm:cxn modelId="{343E0E10-F055-4250-9B09-05433F16B2EC}" type="presOf" srcId="{DC8A447C-4FDB-49AF-9CEF-F945DE823FD8}" destId="{82FBD14F-1BC0-4CCE-9E2C-5EF756FD640F}" srcOrd="0" destOrd="0" presId="urn:microsoft.com/office/officeart/2005/8/layout/pyramid2"/>
    <dgm:cxn modelId="{6F274E16-85E5-4995-831B-32B1700104C7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C75150A-81EA-41B0-AA28-96DC00C8C2E9}" type="presParOf" srcId="{F9B2A56D-B0CC-444F-B9BC-7A5FAA94FEEE}" destId="{CBF10EBD-4805-49DD-BE42-652125DF37D4}" srcOrd="0" destOrd="0" presId="urn:microsoft.com/office/officeart/2005/8/layout/pyramid2"/>
    <dgm:cxn modelId="{CD0283B1-B42E-4F1F-B3D0-CF953A8DD75D}" type="presParOf" srcId="{F9B2A56D-B0CC-444F-B9BC-7A5FAA94FEEE}" destId="{16CAA9C1-8B73-4F3E-8425-FC738F711193}" srcOrd="1" destOrd="0" presId="urn:microsoft.com/office/officeart/2005/8/layout/pyramid2"/>
    <dgm:cxn modelId="{45F6CF53-0A70-4121-B907-1E51094CA99B}" type="presParOf" srcId="{16CAA9C1-8B73-4F3E-8425-FC738F711193}" destId="{9E9061A6-8229-4C6B-B725-12C82A0C8172}" srcOrd="0" destOrd="0" presId="urn:microsoft.com/office/officeart/2005/8/layout/pyramid2"/>
    <dgm:cxn modelId="{45CC8098-BF12-43B7-8FCA-8DEDAB2AC77A}" type="presParOf" srcId="{16CAA9C1-8B73-4F3E-8425-FC738F711193}" destId="{6F81CD5C-CEE1-41A2-ABD3-D55B78AA0DCF}" srcOrd="1" destOrd="0" presId="urn:microsoft.com/office/officeart/2005/8/layout/pyramid2"/>
    <dgm:cxn modelId="{5C8FD503-5B1F-4CD6-9022-D56CED88A66C}" type="presParOf" srcId="{16CAA9C1-8B73-4F3E-8425-FC738F711193}" destId="{CE5FCBBB-4E91-4921-BE54-FC924762623B}" srcOrd="2" destOrd="0" presId="urn:microsoft.com/office/officeart/2005/8/layout/pyramid2"/>
    <dgm:cxn modelId="{A2A0AB0A-08D8-4B4E-978C-CE3FFBC6D5A7}" type="presParOf" srcId="{16CAA9C1-8B73-4F3E-8425-FC738F711193}" destId="{A4B24A01-38C5-43FB-AE5C-AC15EE411525}" srcOrd="3" destOrd="0" presId="urn:microsoft.com/office/officeart/2005/8/layout/pyramid2"/>
    <dgm:cxn modelId="{1262FE8D-39A1-4827-BE90-99FB5CB6BEB9}" type="presParOf" srcId="{16CAA9C1-8B73-4F3E-8425-FC738F711193}" destId="{130278D8-D02B-491F-BD09-FEA85F98515B}" srcOrd="4" destOrd="0" presId="urn:microsoft.com/office/officeart/2005/8/layout/pyramid2"/>
    <dgm:cxn modelId="{93F559BE-B7D8-4035-95BB-4635750E22F1}" type="presParOf" srcId="{16CAA9C1-8B73-4F3E-8425-FC738F711193}" destId="{01AFD58B-07B6-4E87-9CE9-9882CE1F0EFD}" srcOrd="5" destOrd="0" presId="urn:microsoft.com/office/officeart/2005/8/layout/pyramid2"/>
    <dgm:cxn modelId="{A53D3E72-A0B4-416E-BCEA-1BC34FCCB806}" type="presParOf" srcId="{16CAA9C1-8B73-4F3E-8425-FC738F711193}" destId="{C13F9D94-070C-4B1C-9764-452E81C745B5}" srcOrd="6" destOrd="0" presId="urn:microsoft.com/office/officeart/2005/8/layout/pyramid2"/>
    <dgm:cxn modelId="{CB8F5E43-B1ED-4AF1-ACB5-52BEEEF241C8}" type="presParOf" srcId="{16CAA9C1-8B73-4F3E-8425-FC738F711193}" destId="{9777E0EB-B849-404D-9181-2CC71EDD7400}" srcOrd="7" destOrd="0" presId="urn:microsoft.com/office/officeart/2005/8/layout/pyramid2"/>
    <dgm:cxn modelId="{23AEDD5D-A7E4-4AF2-94EE-C1EF058904BF}" type="presParOf" srcId="{16CAA9C1-8B73-4F3E-8425-FC738F711193}" destId="{82FBD14F-1BC0-4CCE-9E2C-5EF756FD640F}" srcOrd="8" destOrd="0" presId="urn:microsoft.com/office/officeart/2005/8/layout/pyramid2"/>
    <dgm:cxn modelId="{8F4DCEA0-2B5A-47F3-820E-AB3CF2F1F2AE}" type="presParOf" srcId="{16CAA9C1-8B73-4F3E-8425-FC738F711193}" destId="{04C58FF2-2069-4E85-BC83-66DFB2C40B81}" srcOrd="9" destOrd="0" presId="urn:microsoft.com/office/officeart/2005/8/layout/pyramid2"/>
    <dgm:cxn modelId="{822B00FD-0ED1-4C1E-943E-D63207503A16}" type="presParOf" srcId="{16CAA9C1-8B73-4F3E-8425-FC738F711193}" destId="{FDDA8654-82A3-4C5B-A467-F5B52D2B1F06}" srcOrd="10" destOrd="0" presId="urn:microsoft.com/office/officeart/2005/8/layout/pyramid2"/>
    <dgm:cxn modelId="{AE4F9D04-FEEB-4B72-A995-1D7A9B6A0E4D}" type="presParOf" srcId="{16CAA9C1-8B73-4F3E-8425-FC738F711193}" destId="{3A76949B-67B9-41BE-A369-07C72E0E9B52}" srcOrd="11" destOrd="0" presId="urn:microsoft.com/office/officeart/2005/8/layout/pyramid2"/>
    <dgm:cxn modelId="{1B0820F4-1634-4D42-995F-9EB38FF14CA4}" type="presParOf" srcId="{16CAA9C1-8B73-4F3E-8425-FC738F711193}" destId="{CA4DDF7D-8289-4D37-843A-472077A84D94}" srcOrd="12" destOrd="0" presId="urn:microsoft.com/office/officeart/2005/8/layout/pyramid2"/>
    <dgm:cxn modelId="{723FF7A8-F13B-43AB-A1BE-D4CB7D664F3E}" type="presParOf" srcId="{16CAA9C1-8B73-4F3E-8425-FC738F711193}" destId="{1C0959E7-3961-4B4E-9394-31D46D1DC753}" srcOrd="13" destOrd="0" presId="urn:microsoft.com/office/officeart/2005/8/layout/pyramid2"/>
    <dgm:cxn modelId="{CDC9ADC9-206E-418F-9F51-256100CD3204}" type="presParOf" srcId="{16CAA9C1-8B73-4F3E-8425-FC738F711193}" destId="{7FA3B761-428F-4C1A-8767-F2092A79A864}" srcOrd="14" destOrd="0" presId="urn:microsoft.com/office/officeart/2005/8/layout/pyramid2"/>
    <dgm:cxn modelId="{EF2C5C23-9DC3-4C4C-83B8-45946CF93072}" type="presParOf" srcId="{16CAA9C1-8B73-4F3E-8425-FC738F711193}" destId="{BA11E80E-D0D7-417E-9140-ECB2078577A5}" srcOrd="15" destOrd="0" presId="urn:microsoft.com/office/officeart/2005/8/layout/pyramid2"/>
    <dgm:cxn modelId="{76163BDC-93D6-45EA-9226-653AEC0105EF}" type="presParOf" srcId="{16CAA9C1-8B73-4F3E-8425-FC738F711193}" destId="{F11E53FF-DE1C-45EA-B732-45E149209CFF}" srcOrd="16" destOrd="0" presId="urn:microsoft.com/office/officeart/2005/8/layout/pyramid2"/>
    <dgm:cxn modelId="{DD90CF57-7C5E-4111-9E4B-51089F80106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16A57B18-2777-48C7-AFCD-475CBF4968D9}" type="presOf" srcId="{0846366B-C013-4045-9055-1375FF12905E}" destId="{F11E53FF-DE1C-45EA-B732-45E149209CF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2CC65C33-4009-473A-8CC3-3EEA6BFA3078}" type="presOf" srcId="{DC8A447C-4FDB-49AF-9CEF-F945DE823FD8}" destId="{82FBD14F-1BC0-4CCE-9E2C-5EF756FD640F}" srcOrd="0" destOrd="0" presId="urn:microsoft.com/office/officeart/2005/8/layout/pyramid2"/>
    <dgm:cxn modelId="{C50D5921-278C-4ECF-B0D1-90F70DDAF4B4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061FE5E3-C7E9-4F76-8B63-066BD842FFE8}" type="presOf" srcId="{B6176BC1-F938-4DBC-8C3D-3E9E4082176C}" destId="{130278D8-D02B-491F-BD09-FEA85F98515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FA2B9B0E-3BE6-49C8-A574-C8618B050D85}" type="presOf" srcId="{BB276D26-10FE-42A8-B639-1E49B604136B}" destId="{CA4DDF7D-8289-4D37-843A-472077A84D94}" srcOrd="0" destOrd="0" presId="urn:microsoft.com/office/officeart/2005/8/layout/pyramid2"/>
    <dgm:cxn modelId="{D28CC626-86E4-4568-AFCB-435BE652F95A}" type="presOf" srcId="{67C9D327-E5A2-42F8-B459-861228ABAEDA}" destId="{F9B2A56D-B0CC-444F-B9BC-7A5FAA94FEEE}" srcOrd="0" destOrd="0" presId="urn:microsoft.com/office/officeart/2005/8/layout/pyramid2"/>
    <dgm:cxn modelId="{21D5C204-DAB3-431D-B9E9-C42E8E03C8DD}" type="presOf" srcId="{A316CA99-DD04-49B1-BBB2-8D6314FD7E85}" destId="{CE5FCBBB-4E91-4921-BE54-FC924762623B}" srcOrd="0" destOrd="0" presId="urn:microsoft.com/office/officeart/2005/8/layout/pyramid2"/>
    <dgm:cxn modelId="{F0D35803-7287-4E78-A11E-3A577D87C892}" type="presOf" srcId="{269F4270-A40F-4429-9A0E-04280E644AD6}" destId="{C13F9D94-070C-4B1C-9764-452E81C745B5}" srcOrd="0" destOrd="0" presId="urn:microsoft.com/office/officeart/2005/8/layout/pyramid2"/>
    <dgm:cxn modelId="{72D9603F-CB6A-4400-918E-9B90FE38668A}" type="presOf" srcId="{614B6B81-045A-487F-B6CC-C58E7251D349}" destId="{9E9061A6-8229-4C6B-B725-12C82A0C8172}" srcOrd="0" destOrd="0" presId="urn:microsoft.com/office/officeart/2005/8/layout/pyramid2"/>
    <dgm:cxn modelId="{C107838F-DDF3-4FCB-BB7B-45AC4B7E47EB}" type="presOf" srcId="{9FCC4AC5-A9D5-4C50-89AF-46F9221948B9}" destId="{7FA3B761-428F-4C1A-8767-F2092A79A86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D730581-8931-44E4-AAF3-8E841B470B37}" type="presParOf" srcId="{F9B2A56D-B0CC-444F-B9BC-7A5FAA94FEEE}" destId="{CBF10EBD-4805-49DD-BE42-652125DF37D4}" srcOrd="0" destOrd="0" presId="urn:microsoft.com/office/officeart/2005/8/layout/pyramid2"/>
    <dgm:cxn modelId="{1D0A5321-B322-4E45-8D7F-BAA43D2C6A8E}" type="presParOf" srcId="{F9B2A56D-B0CC-444F-B9BC-7A5FAA94FEEE}" destId="{16CAA9C1-8B73-4F3E-8425-FC738F711193}" srcOrd="1" destOrd="0" presId="urn:microsoft.com/office/officeart/2005/8/layout/pyramid2"/>
    <dgm:cxn modelId="{53F3CBC4-0421-468D-86C5-E760EABBEDB7}" type="presParOf" srcId="{16CAA9C1-8B73-4F3E-8425-FC738F711193}" destId="{9E9061A6-8229-4C6B-B725-12C82A0C8172}" srcOrd="0" destOrd="0" presId="urn:microsoft.com/office/officeart/2005/8/layout/pyramid2"/>
    <dgm:cxn modelId="{9B9C50E8-93DA-43CB-8B30-90FD07A98CAB}" type="presParOf" srcId="{16CAA9C1-8B73-4F3E-8425-FC738F711193}" destId="{6F81CD5C-CEE1-41A2-ABD3-D55B78AA0DCF}" srcOrd="1" destOrd="0" presId="urn:microsoft.com/office/officeart/2005/8/layout/pyramid2"/>
    <dgm:cxn modelId="{34330363-16EE-46F6-B9B2-CCAD1E9D608D}" type="presParOf" srcId="{16CAA9C1-8B73-4F3E-8425-FC738F711193}" destId="{CE5FCBBB-4E91-4921-BE54-FC924762623B}" srcOrd="2" destOrd="0" presId="urn:microsoft.com/office/officeart/2005/8/layout/pyramid2"/>
    <dgm:cxn modelId="{61C4F68A-4755-4779-AA3A-05ADC09C5729}" type="presParOf" srcId="{16CAA9C1-8B73-4F3E-8425-FC738F711193}" destId="{A4B24A01-38C5-43FB-AE5C-AC15EE411525}" srcOrd="3" destOrd="0" presId="urn:microsoft.com/office/officeart/2005/8/layout/pyramid2"/>
    <dgm:cxn modelId="{C40E9FE5-8286-496A-9683-02D8C64804C9}" type="presParOf" srcId="{16CAA9C1-8B73-4F3E-8425-FC738F711193}" destId="{130278D8-D02B-491F-BD09-FEA85F98515B}" srcOrd="4" destOrd="0" presId="urn:microsoft.com/office/officeart/2005/8/layout/pyramid2"/>
    <dgm:cxn modelId="{AF2B2C2E-ED71-455A-BC1D-1519B1EA00F1}" type="presParOf" srcId="{16CAA9C1-8B73-4F3E-8425-FC738F711193}" destId="{01AFD58B-07B6-4E87-9CE9-9882CE1F0EFD}" srcOrd="5" destOrd="0" presId="urn:microsoft.com/office/officeart/2005/8/layout/pyramid2"/>
    <dgm:cxn modelId="{CBAB92BD-D984-4E23-8B0D-F62B5FE18FE4}" type="presParOf" srcId="{16CAA9C1-8B73-4F3E-8425-FC738F711193}" destId="{C13F9D94-070C-4B1C-9764-452E81C745B5}" srcOrd="6" destOrd="0" presId="urn:microsoft.com/office/officeart/2005/8/layout/pyramid2"/>
    <dgm:cxn modelId="{B542FA7C-B4B1-4E5C-BCC3-B654294F86B7}" type="presParOf" srcId="{16CAA9C1-8B73-4F3E-8425-FC738F711193}" destId="{9777E0EB-B849-404D-9181-2CC71EDD7400}" srcOrd="7" destOrd="0" presId="urn:microsoft.com/office/officeart/2005/8/layout/pyramid2"/>
    <dgm:cxn modelId="{A914EE1B-0411-4F8D-90E2-1B38C3E5C4F3}" type="presParOf" srcId="{16CAA9C1-8B73-4F3E-8425-FC738F711193}" destId="{82FBD14F-1BC0-4CCE-9E2C-5EF756FD640F}" srcOrd="8" destOrd="0" presId="urn:microsoft.com/office/officeart/2005/8/layout/pyramid2"/>
    <dgm:cxn modelId="{CFA53FF1-62CA-4159-95DA-30F6B3C36396}" type="presParOf" srcId="{16CAA9C1-8B73-4F3E-8425-FC738F711193}" destId="{04C58FF2-2069-4E85-BC83-66DFB2C40B81}" srcOrd="9" destOrd="0" presId="urn:microsoft.com/office/officeart/2005/8/layout/pyramid2"/>
    <dgm:cxn modelId="{E53D0CCF-7BD8-4E2F-AE29-DD62D89FDDA5}" type="presParOf" srcId="{16CAA9C1-8B73-4F3E-8425-FC738F711193}" destId="{FDDA8654-82A3-4C5B-A467-F5B52D2B1F06}" srcOrd="10" destOrd="0" presId="urn:microsoft.com/office/officeart/2005/8/layout/pyramid2"/>
    <dgm:cxn modelId="{BB16A0B1-464D-482A-9FC3-DF8A684B9876}" type="presParOf" srcId="{16CAA9C1-8B73-4F3E-8425-FC738F711193}" destId="{3A76949B-67B9-41BE-A369-07C72E0E9B52}" srcOrd="11" destOrd="0" presId="urn:microsoft.com/office/officeart/2005/8/layout/pyramid2"/>
    <dgm:cxn modelId="{CF91E9B6-3587-4FFF-8A02-BB15AE8145D0}" type="presParOf" srcId="{16CAA9C1-8B73-4F3E-8425-FC738F711193}" destId="{CA4DDF7D-8289-4D37-843A-472077A84D94}" srcOrd="12" destOrd="0" presId="urn:microsoft.com/office/officeart/2005/8/layout/pyramid2"/>
    <dgm:cxn modelId="{5BD92F00-6816-4A7D-BEA6-E9FA91DBD486}" type="presParOf" srcId="{16CAA9C1-8B73-4F3E-8425-FC738F711193}" destId="{1C0959E7-3961-4B4E-9394-31D46D1DC753}" srcOrd="13" destOrd="0" presId="urn:microsoft.com/office/officeart/2005/8/layout/pyramid2"/>
    <dgm:cxn modelId="{22AE0843-2045-4392-8113-145BC078690C}" type="presParOf" srcId="{16CAA9C1-8B73-4F3E-8425-FC738F711193}" destId="{7FA3B761-428F-4C1A-8767-F2092A79A864}" srcOrd="14" destOrd="0" presId="urn:microsoft.com/office/officeart/2005/8/layout/pyramid2"/>
    <dgm:cxn modelId="{DA20886B-4DAA-47CE-8313-FA81D861B70B}" type="presParOf" srcId="{16CAA9C1-8B73-4F3E-8425-FC738F711193}" destId="{BA11E80E-D0D7-417E-9140-ECB2078577A5}" srcOrd="15" destOrd="0" presId="urn:microsoft.com/office/officeart/2005/8/layout/pyramid2"/>
    <dgm:cxn modelId="{EEA50737-4FE2-4CA0-A88C-AE26FA01A334}" type="presParOf" srcId="{16CAA9C1-8B73-4F3E-8425-FC738F711193}" destId="{F11E53FF-DE1C-45EA-B732-45E149209CFF}" srcOrd="16" destOrd="0" presId="urn:microsoft.com/office/officeart/2005/8/layout/pyramid2"/>
    <dgm:cxn modelId="{F9CCBE7B-9314-4649-9396-FD4257467E8A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FD80845D-7240-4A4A-A45C-9FAD109EFDE9}" type="presOf" srcId="{67C9D327-E5A2-42F8-B459-861228ABAEDA}" destId="{F9B2A56D-B0CC-444F-B9BC-7A5FAA94FEEE}" srcOrd="0" destOrd="0" presId="urn:microsoft.com/office/officeart/2005/8/layout/pyramid2"/>
    <dgm:cxn modelId="{FFD46E3F-58D4-46DF-9554-7E2183D6C5FF}" type="presOf" srcId="{DC8A447C-4FDB-49AF-9CEF-F945DE823FD8}" destId="{82FBD14F-1BC0-4CCE-9E2C-5EF756FD640F}" srcOrd="0" destOrd="0" presId="urn:microsoft.com/office/officeart/2005/8/layout/pyramid2"/>
    <dgm:cxn modelId="{EFF16333-A637-404C-B220-A2A7DEA1C36A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5FB4BE02-C358-4719-93F6-CA5C532FEA3C}" type="presOf" srcId="{9FCC4AC5-A9D5-4C50-89AF-46F9221948B9}" destId="{7FA3B761-428F-4C1A-8767-F2092A79A864}" srcOrd="0" destOrd="0" presId="urn:microsoft.com/office/officeart/2005/8/layout/pyramid2"/>
    <dgm:cxn modelId="{038EDDD3-9956-42CB-8335-3EB95F6EC8AA}" type="presOf" srcId="{269F4270-A40F-4429-9A0E-04280E644AD6}" destId="{C13F9D94-070C-4B1C-9764-452E81C745B5}" srcOrd="0" destOrd="0" presId="urn:microsoft.com/office/officeart/2005/8/layout/pyramid2"/>
    <dgm:cxn modelId="{DB49342A-20B0-4B7A-80FA-BA412FE7717D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D7759F30-1049-49A7-BDFC-A3B040E23991}" type="presOf" srcId="{B6176BC1-F938-4DBC-8C3D-3E9E4082176C}" destId="{130278D8-D02B-491F-BD09-FEA85F98515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6824A82B-B527-40F9-881F-78DFF233A16E}" type="presOf" srcId="{A316CA99-DD04-49B1-BBB2-8D6314FD7E85}" destId="{CE5FCBBB-4E91-4921-BE54-FC924762623B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01EAF132-16EF-4D9E-A97B-072F3EF2CEA6}" type="presOf" srcId="{CD4B56EF-3700-4239-8D5A-66F7E6ABF5FB}" destId="{FDDA8654-82A3-4C5B-A467-F5B52D2B1F06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D44251CD-3B83-4135-A82A-09B36C6C5F59}" type="presOf" srcId="{BB276D26-10FE-42A8-B639-1E49B604136B}" destId="{CA4DDF7D-8289-4D37-843A-472077A84D94}" srcOrd="0" destOrd="0" presId="urn:microsoft.com/office/officeart/2005/8/layout/pyramid2"/>
    <dgm:cxn modelId="{226F5CC6-E694-46D8-9C30-71C225557BD9}" type="presParOf" srcId="{F9B2A56D-B0CC-444F-B9BC-7A5FAA94FEEE}" destId="{CBF10EBD-4805-49DD-BE42-652125DF37D4}" srcOrd="0" destOrd="0" presId="urn:microsoft.com/office/officeart/2005/8/layout/pyramid2"/>
    <dgm:cxn modelId="{8C54DC4C-DB4D-49C6-AB98-FA929F91288A}" type="presParOf" srcId="{F9B2A56D-B0CC-444F-B9BC-7A5FAA94FEEE}" destId="{16CAA9C1-8B73-4F3E-8425-FC738F711193}" srcOrd="1" destOrd="0" presId="urn:microsoft.com/office/officeart/2005/8/layout/pyramid2"/>
    <dgm:cxn modelId="{856B8554-B616-4AD9-96F0-FF389FD15C78}" type="presParOf" srcId="{16CAA9C1-8B73-4F3E-8425-FC738F711193}" destId="{9E9061A6-8229-4C6B-B725-12C82A0C8172}" srcOrd="0" destOrd="0" presId="urn:microsoft.com/office/officeart/2005/8/layout/pyramid2"/>
    <dgm:cxn modelId="{B6E97A9F-0664-4EB1-988D-1B46556F62FC}" type="presParOf" srcId="{16CAA9C1-8B73-4F3E-8425-FC738F711193}" destId="{6F81CD5C-CEE1-41A2-ABD3-D55B78AA0DCF}" srcOrd="1" destOrd="0" presId="urn:microsoft.com/office/officeart/2005/8/layout/pyramid2"/>
    <dgm:cxn modelId="{9C3A38B0-D144-47C1-8CB9-974CC043A03F}" type="presParOf" srcId="{16CAA9C1-8B73-4F3E-8425-FC738F711193}" destId="{CE5FCBBB-4E91-4921-BE54-FC924762623B}" srcOrd="2" destOrd="0" presId="urn:microsoft.com/office/officeart/2005/8/layout/pyramid2"/>
    <dgm:cxn modelId="{2FF234C6-C947-4C13-9932-9EB26F6CD621}" type="presParOf" srcId="{16CAA9C1-8B73-4F3E-8425-FC738F711193}" destId="{A4B24A01-38C5-43FB-AE5C-AC15EE411525}" srcOrd="3" destOrd="0" presId="urn:microsoft.com/office/officeart/2005/8/layout/pyramid2"/>
    <dgm:cxn modelId="{CF0529C1-4B07-46D2-874A-12BF8DDBE652}" type="presParOf" srcId="{16CAA9C1-8B73-4F3E-8425-FC738F711193}" destId="{130278D8-D02B-491F-BD09-FEA85F98515B}" srcOrd="4" destOrd="0" presId="urn:microsoft.com/office/officeart/2005/8/layout/pyramid2"/>
    <dgm:cxn modelId="{4DA6F93E-3EA2-4FC4-996C-DC50534492E3}" type="presParOf" srcId="{16CAA9C1-8B73-4F3E-8425-FC738F711193}" destId="{01AFD58B-07B6-4E87-9CE9-9882CE1F0EFD}" srcOrd="5" destOrd="0" presId="urn:microsoft.com/office/officeart/2005/8/layout/pyramid2"/>
    <dgm:cxn modelId="{EB334B84-80F2-4E8D-8DCE-159FC6545F69}" type="presParOf" srcId="{16CAA9C1-8B73-4F3E-8425-FC738F711193}" destId="{C13F9D94-070C-4B1C-9764-452E81C745B5}" srcOrd="6" destOrd="0" presId="urn:microsoft.com/office/officeart/2005/8/layout/pyramid2"/>
    <dgm:cxn modelId="{86154BF1-F2F2-493B-9B22-3EBCDA571944}" type="presParOf" srcId="{16CAA9C1-8B73-4F3E-8425-FC738F711193}" destId="{9777E0EB-B849-404D-9181-2CC71EDD7400}" srcOrd="7" destOrd="0" presId="urn:microsoft.com/office/officeart/2005/8/layout/pyramid2"/>
    <dgm:cxn modelId="{BB72401C-CC4D-4CDD-BD47-EA499545BFD4}" type="presParOf" srcId="{16CAA9C1-8B73-4F3E-8425-FC738F711193}" destId="{82FBD14F-1BC0-4CCE-9E2C-5EF756FD640F}" srcOrd="8" destOrd="0" presId="urn:microsoft.com/office/officeart/2005/8/layout/pyramid2"/>
    <dgm:cxn modelId="{5C3C7072-2729-46E2-BCC4-3E136EE2EA0F}" type="presParOf" srcId="{16CAA9C1-8B73-4F3E-8425-FC738F711193}" destId="{04C58FF2-2069-4E85-BC83-66DFB2C40B81}" srcOrd="9" destOrd="0" presId="urn:microsoft.com/office/officeart/2005/8/layout/pyramid2"/>
    <dgm:cxn modelId="{B45D9677-2AE3-418F-B2AE-B538C15882E5}" type="presParOf" srcId="{16CAA9C1-8B73-4F3E-8425-FC738F711193}" destId="{FDDA8654-82A3-4C5B-A467-F5B52D2B1F06}" srcOrd="10" destOrd="0" presId="urn:microsoft.com/office/officeart/2005/8/layout/pyramid2"/>
    <dgm:cxn modelId="{1FA1813A-7344-4F23-B1E7-7D3D6E2CD408}" type="presParOf" srcId="{16CAA9C1-8B73-4F3E-8425-FC738F711193}" destId="{3A76949B-67B9-41BE-A369-07C72E0E9B52}" srcOrd="11" destOrd="0" presId="urn:microsoft.com/office/officeart/2005/8/layout/pyramid2"/>
    <dgm:cxn modelId="{545643C8-97B0-44B8-AEA9-5C328F6B67A5}" type="presParOf" srcId="{16CAA9C1-8B73-4F3E-8425-FC738F711193}" destId="{CA4DDF7D-8289-4D37-843A-472077A84D94}" srcOrd="12" destOrd="0" presId="urn:microsoft.com/office/officeart/2005/8/layout/pyramid2"/>
    <dgm:cxn modelId="{15D526E2-B2F9-492E-BAE5-3D904734BB0F}" type="presParOf" srcId="{16CAA9C1-8B73-4F3E-8425-FC738F711193}" destId="{1C0959E7-3961-4B4E-9394-31D46D1DC753}" srcOrd="13" destOrd="0" presId="urn:microsoft.com/office/officeart/2005/8/layout/pyramid2"/>
    <dgm:cxn modelId="{A1BFE51F-9CC4-4446-B271-1FEC8A11B13F}" type="presParOf" srcId="{16CAA9C1-8B73-4F3E-8425-FC738F711193}" destId="{7FA3B761-428F-4C1A-8767-F2092A79A864}" srcOrd="14" destOrd="0" presId="urn:microsoft.com/office/officeart/2005/8/layout/pyramid2"/>
    <dgm:cxn modelId="{87112B7B-EC96-4746-BF17-5FFB67E1A2AA}" type="presParOf" srcId="{16CAA9C1-8B73-4F3E-8425-FC738F711193}" destId="{BA11E80E-D0D7-417E-9140-ECB2078577A5}" srcOrd="15" destOrd="0" presId="urn:microsoft.com/office/officeart/2005/8/layout/pyramid2"/>
    <dgm:cxn modelId="{8EC3F9DA-A1DB-4A66-9D93-6D1E8A1DB896}" type="presParOf" srcId="{16CAA9C1-8B73-4F3E-8425-FC738F711193}" destId="{F11E53FF-DE1C-45EA-B732-45E149209CFF}" srcOrd="16" destOrd="0" presId="urn:microsoft.com/office/officeart/2005/8/layout/pyramid2"/>
    <dgm:cxn modelId="{B8E90F72-3BA7-415F-A0AA-23ABA627E59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C0A38D64-ACF1-4A6D-9F5F-82D1CE4737FB}" type="presOf" srcId="{A316CA99-DD04-49B1-BBB2-8D6314FD7E85}" destId="{CE5FCBBB-4E91-4921-BE54-FC924762623B}" srcOrd="0" destOrd="0" presId="urn:microsoft.com/office/officeart/2005/8/layout/pyramid2"/>
    <dgm:cxn modelId="{24970AF0-470C-4655-8036-59F3B83D1B59}" type="presOf" srcId="{CD4B56EF-3700-4239-8D5A-66F7E6ABF5FB}" destId="{FDDA8654-82A3-4C5B-A467-F5B52D2B1F06}" srcOrd="0" destOrd="0" presId="urn:microsoft.com/office/officeart/2005/8/layout/pyramid2"/>
    <dgm:cxn modelId="{6630B831-FE1A-46BD-8249-10F749AF8C6C}" type="presOf" srcId="{67C9D327-E5A2-42F8-B459-861228ABAEDA}" destId="{F9B2A56D-B0CC-444F-B9BC-7A5FAA94FEEE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614C5717-AF0B-4711-ACBE-B9253B1BBF2D}" type="presOf" srcId="{9FCC4AC5-A9D5-4C50-89AF-46F9221948B9}" destId="{7FA3B761-428F-4C1A-8767-F2092A79A864}" srcOrd="0" destOrd="0" presId="urn:microsoft.com/office/officeart/2005/8/layout/pyramid2"/>
    <dgm:cxn modelId="{7ABCEA7F-405A-40C1-8FBD-1AACCF980F26}" type="presOf" srcId="{269F4270-A40F-4429-9A0E-04280E644AD6}" destId="{C13F9D94-070C-4B1C-9764-452E81C745B5}" srcOrd="0" destOrd="0" presId="urn:microsoft.com/office/officeart/2005/8/layout/pyramid2"/>
    <dgm:cxn modelId="{0456F0C2-F88A-40E1-B557-49025863C0DA}" type="presOf" srcId="{614B6B81-045A-487F-B6CC-C58E7251D349}" destId="{9E9061A6-8229-4C6B-B725-12C82A0C8172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70131EB9-E19E-4E70-BE1A-28C018854444}" type="presOf" srcId="{DC8A447C-4FDB-49AF-9CEF-F945DE823FD8}" destId="{82FBD14F-1BC0-4CCE-9E2C-5EF756FD640F}" srcOrd="0" destOrd="0" presId="urn:microsoft.com/office/officeart/2005/8/layout/pyramid2"/>
    <dgm:cxn modelId="{AAC3F673-463A-4AF2-A8F3-6320A4CA1F4A}" type="presOf" srcId="{0846366B-C013-4045-9055-1375FF12905E}" destId="{F11E53FF-DE1C-45EA-B732-45E149209CF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50C59B3-3943-4942-9830-44AF0B960501}" type="presOf" srcId="{BB276D26-10FE-42A8-B639-1E49B604136B}" destId="{CA4DDF7D-8289-4D37-843A-472077A84D94}" srcOrd="0" destOrd="0" presId="urn:microsoft.com/office/officeart/2005/8/layout/pyramid2"/>
    <dgm:cxn modelId="{7B9DF96C-2419-47F4-BB49-C63E730B2EB4}" type="presOf" srcId="{B6176BC1-F938-4DBC-8C3D-3E9E4082176C}" destId="{130278D8-D02B-491F-BD09-FEA85F98515B}" srcOrd="0" destOrd="0" presId="urn:microsoft.com/office/officeart/2005/8/layout/pyramid2"/>
    <dgm:cxn modelId="{53E26A9A-CEC3-4E23-8175-782923C260C7}" type="presParOf" srcId="{F9B2A56D-B0CC-444F-B9BC-7A5FAA94FEEE}" destId="{CBF10EBD-4805-49DD-BE42-652125DF37D4}" srcOrd="0" destOrd="0" presId="urn:microsoft.com/office/officeart/2005/8/layout/pyramid2"/>
    <dgm:cxn modelId="{8832C0E1-2351-4CB8-8E9E-4F24829BD2BD}" type="presParOf" srcId="{F9B2A56D-B0CC-444F-B9BC-7A5FAA94FEEE}" destId="{16CAA9C1-8B73-4F3E-8425-FC738F711193}" srcOrd="1" destOrd="0" presId="urn:microsoft.com/office/officeart/2005/8/layout/pyramid2"/>
    <dgm:cxn modelId="{B20C1CF8-0141-44E3-A4A1-72A908FD02F8}" type="presParOf" srcId="{16CAA9C1-8B73-4F3E-8425-FC738F711193}" destId="{9E9061A6-8229-4C6B-B725-12C82A0C8172}" srcOrd="0" destOrd="0" presId="urn:microsoft.com/office/officeart/2005/8/layout/pyramid2"/>
    <dgm:cxn modelId="{A5D8068B-FE96-4280-9862-6228174DDE5F}" type="presParOf" srcId="{16CAA9C1-8B73-4F3E-8425-FC738F711193}" destId="{6F81CD5C-CEE1-41A2-ABD3-D55B78AA0DCF}" srcOrd="1" destOrd="0" presId="urn:microsoft.com/office/officeart/2005/8/layout/pyramid2"/>
    <dgm:cxn modelId="{8759C55B-8040-4795-B0A8-FFEFE49FB2EA}" type="presParOf" srcId="{16CAA9C1-8B73-4F3E-8425-FC738F711193}" destId="{CE5FCBBB-4E91-4921-BE54-FC924762623B}" srcOrd="2" destOrd="0" presId="urn:microsoft.com/office/officeart/2005/8/layout/pyramid2"/>
    <dgm:cxn modelId="{C29E2246-FCF5-4CBB-82B9-726AE6494672}" type="presParOf" srcId="{16CAA9C1-8B73-4F3E-8425-FC738F711193}" destId="{A4B24A01-38C5-43FB-AE5C-AC15EE411525}" srcOrd="3" destOrd="0" presId="urn:microsoft.com/office/officeart/2005/8/layout/pyramid2"/>
    <dgm:cxn modelId="{BABBB302-0578-412D-BF82-D850AF305DAD}" type="presParOf" srcId="{16CAA9C1-8B73-4F3E-8425-FC738F711193}" destId="{130278D8-D02B-491F-BD09-FEA85F98515B}" srcOrd="4" destOrd="0" presId="urn:microsoft.com/office/officeart/2005/8/layout/pyramid2"/>
    <dgm:cxn modelId="{C5D40260-2675-4ADC-8F29-419E56441C20}" type="presParOf" srcId="{16CAA9C1-8B73-4F3E-8425-FC738F711193}" destId="{01AFD58B-07B6-4E87-9CE9-9882CE1F0EFD}" srcOrd="5" destOrd="0" presId="urn:microsoft.com/office/officeart/2005/8/layout/pyramid2"/>
    <dgm:cxn modelId="{BC494424-D974-4C56-A72B-0BFA3D0C5F3C}" type="presParOf" srcId="{16CAA9C1-8B73-4F3E-8425-FC738F711193}" destId="{C13F9D94-070C-4B1C-9764-452E81C745B5}" srcOrd="6" destOrd="0" presId="urn:microsoft.com/office/officeart/2005/8/layout/pyramid2"/>
    <dgm:cxn modelId="{D3596D3B-BDF1-44AF-BE02-E0A82A32C396}" type="presParOf" srcId="{16CAA9C1-8B73-4F3E-8425-FC738F711193}" destId="{9777E0EB-B849-404D-9181-2CC71EDD7400}" srcOrd="7" destOrd="0" presId="urn:microsoft.com/office/officeart/2005/8/layout/pyramid2"/>
    <dgm:cxn modelId="{BCB966A1-DA98-45CB-A18A-098A2E69F7FC}" type="presParOf" srcId="{16CAA9C1-8B73-4F3E-8425-FC738F711193}" destId="{82FBD14F-1BC0-4CCE-9E2C-5EF756FD640F}" srcOrd="8" destOrd="0" presId="urn:microsoft.com/office/officeart/2005/8/layout/pyramid2"/>
    <dgm:cxn modelId="{9EB44004-A309-4031-81FA-36788BA4921F}" type="presParOf" srcId="{16CAA9C1-8B73-4F3E-8425-FC738F711193}" destId="{04C58FF2-2069-4E85-BC83-66DFB2C40B81}" srcOrd="9" destOrd="0" presId="urn:microsoft.com/office/officeart/2005/8/layout/pyramid2"/>
    <dgm:cxn modelId="{B8B3547E-0834-4991-85FC-472C8BBBAD2C}" type="presParOf" srcId="{16CAA9C1-8B73-4F3E-8425-FC738F711193}" destId="{FDDA8654-82A3-4C5B-A467-F5B52D2B1F06}" srcOrd="10" destOrd="0" presId="urn:microsoft.com/office/officeart/2005/8/layout/pyramid2"/>
    <dgm:cxn modelId="{8F54954B-427A-40CB-9E7A-6C48B94138C9}" type="presParOf" srcId="{16CAA9C1-8B73-4F3E-8425-FC738F711193}" destId="{3A76949B-67B9-41BE-A369-07C72E0E9B52}" srcOrd="11" destOrd="0" presId="urn:microsoft.com/office/officeart/2005/8/layout/pyramid2"/>
    <dgm:cxn modelId="{B3550A50-E436-4743-8D05-CFC07BF07063}" type="presParOf" srcId="{16CAA9C1-8B73-4F3E-8425-FC738F711193}" destId="{CA4DDF7D-8289-4D37-843A-472077A84D94}" srcOrd="12" destOrd="0" presId="urn:microsoft.com/office/officeart/2005/8/layout/pyramid2"/>
    <dgm:cxn modelId="{A15B0DD5-1D04-44F0-9FF9-A112702F49AF}" type="presParOf" srcId="{16CAA9C1-8B73-4F3E-8425-FC738F711193}" destId="{1C0959E7-3961-4B4E-9394-31D46D1DC753}" srcOrd="13" destOrd="0" presId="urn:microsoft.com/office/officeart/2005/8/layout/pyramid2"/>
    <dgm:cxn modelId="{96D942E2-1B41-4304-AACD-A7411B6229D7}" type="presParOf" srcId="{16CAA9C1-8B73-4F3E-8425-FC738F711193}" destId="{7FA3B761-428F-4C1A-8767-F2092A79A864}" srcOrd="14" destOrd="0" presId="urn:microsoft.com/office/officeart/2005/8/layout/pyramid2"/>
    <dgm:cxn modelId="{333118E9-D221-4D13-B3EC-5BD11ED455A2}" type="presParOf" srcId="{16CAA9C1-8B73-4F3E-8425-FC738F711193}" destId="{BA11E80E-D0D7-417E-9140-ECB2078577A5}" srcOrd="15" destOrd="0" presId="urn:microsoft.com/office/officeart/2005/8/layout/pyramid2"/>
    <dgm:cxn modelId="{A546D0B8-C503-4E9E-A595-1BEE3DBFA7C4}" type="presParOf" srcId="{16CAA9C1-8B73-4F3E-8425-FC738F711193}" destId="{F11E53FF-DE1C-45EA-B732-45E149209CFF}" srcOrd="16" destOrd="0" presId="urn:microsoft.com/office/officeart/2005/8/layout/pyramid2"/>
    <dgm:cxn modelId="{6257152F-E7E0-44DE-A601-8794EF437874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95DABE0E-97DD-4C96-A9EA-DFB0F4F46FC5}" type="presOf" srcId="{9FCC4AC5-A9D5-4C50-89AF-46F9221948B9}" destId="{7FA3B761-428F-4C1A-8767-F2092A79A864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5718CE-3DD0-4B8C-835D-001AE7FE734A}" type="presOf" srcId="{614B6B81-045A-487F-B6CC-C58E7251D349}" destId="{9E9061A6-8229-4C6B-B725-12C82A0C8172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41C7C5FF-7D19-4F2C-B02A-498C12777280}" type="presOf" srcId="{67C9D327-E5A2-42F8-B459-861228ABAEDA}" destId="{F9B2A56D-B0CC-444F-B9BC-7A5FAA94FEEE}" srcOrd="0" destOrd="0" presId="urn:microsoft.com/office/officeart/2005/8/layout/pyramid2"/>
    <dgm:cxn modelId="{D5E7290B-F072-4981-B983-146C365DB219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A4BBEDEE-D612-4E97-89DE-7FB75BC2DB05}" type="presOf" srcId="{A316CA99-DD04-49B1-BBB2-8D6314FD7E85}" destId="{CE5FCBBB-4E91-4921-BE54-FC924762623B}" srcOrd="0" destOrd="0" presId="urn:microsoft.com/office/officeart/2005/8/layout/pyramid2"/>
    <dgm:cxn modelId="{947D7E89-D72E-42D7-8D56-E18B90086BE3}" type="presOf" srcId="{B6176BC1-F938-4DBC-8C3D-3E9E4082176C}" destId="{130278D8-D02B-491F-BD09-FEA85F98515B}" srcOrd="0" destOrd="0" presId="urn:microsoft.com/office/officeart/2005/8/layout/pyramid2"/>
    <dgm:cxn modelId="{A724B543-20D3-4F94-9B2C-E19037339CA7}" type="presOf" srcId="{269F4270-A40F-4429-9A0E-04280E644AD6}" destId="{C13F9D94-070C-4B1C-9764-452E81C745B5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97ED9BE-B1B9-4635-99AA-EA7399881D56}" type="presOf" srcId="{0846366B-C013-4045-9055-1375FF12905E}" destId="{F11E53FF-DE1C-45EA-B732-45E149209CFF}" srcOrd="0" destOrd="0" presId="urn:microsoft.com/office/officeart/2005/8/layout/pyramid2"/>
    <dgm:cxn modelId="{CA336E4E-F6ED-4A7C-BDA1-A8AA67A8F522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4DD9E6-2110-46C2-90DD-B3A4DFF2B50A}" type="presOf" srcId="{DC8A447C-4FDB-49AF-9CEF-F945DE823FD8}" destId="{82FBD14F-1BC0-4CCE-9E2C-5EF756FD640F}" srcOrd="0" destOrd="0" presId="urn:microsoft.com/office/officeart/2005/8/layout/pyramid2"/>
    <dgm:cxn modelId="{F3EF69C7-10B9-4078-896A-A29BF58B02B7}" type="presParOf" srcId="{F9B2A56D-B0CC-444F-B9BC-7A5FAA94FEEE}" destId="{CBF10EBD-4805-49DD-BE42-652125DF37D4}" srcOrd="0" destOrd="0" presId="urn:microsoft.com/office/officeart/2005/8/layout/pyramid2"/>
    <dgm:cxn modelId="{6BE556D1-3F38-4D05-BE0F-1676878E6CA1}" type="presParOf" srcId="{F9B2A56D-B0CC-444F-B9BC-7A5FAA94FEEE}" destId="{16CAA9C1-8B73-4F3E-8425-FC738F711193}" srcOrd="1" destOrd="0" presId="urn:microsoft.com/office/officeart/2005/8/layout/pyramid2"/>
    <dgm:cxn modelId="{D16168B7-2436-4230-A58B-F9D091EA5BC1}" type="presParOf" srcId="{16CAA9C1-8B73-4F3E-8425-FC738F711193}" destId="{9E9061A6-8229-4C6B-B725-12C82A0C8172}" srcOrd="0" destOrd="0" presId="urn:microsoft.com/office/officeart/2005/8/layout/pyramid2"/>
    <dgm:cxn modelId="{7EF0B8F8-D890-449E-896D-09C25E162FC9}" type="presParOf" srcId="{16CAA9C1-8B73-4F3E-8425-FC738F711193}" destId="{6F81CD5C-CEE1-41A2-ABD3-D55B78AA0DCF}" srcOrd="1" destOrd="0" presId="urn:microsoft.com/office/officeart/2005/8/layout/pyramid2"/>
    <dgm:cxn modelId="{1E215BDC-1347-4E48-8453-4DCE831F3773}" type="presParOf" srcId="{16CAA9C1-8B73-4F3E-8425-FC738F711193}" destId="{CE5FCBBB-4E91-4921-BE54-FC924762623B}" srcOrd="2" destOrd="0" presId="urn:microsoft.com/office/officeart/2005/8/layout/pyramid2"/>
    <dgm:cxn modelId="{D9C45863-446F-48B0-8654-AFB0325DE49B}" type="presParOf" srcId="{16CAA9C1-8B73-4F3E-8425-FC738F711193}" destId="{A4B24A01-38C5-43FB-AE5C-AC15EE411525}" srcOrd="3" destOrd="0" presId="urn:microsoft.com/office/officeart/2005/8/layout/pyramid2"/>
    <dgm:cxn modelId="{F6CE317C-CAFE-4E58-87E7-4FA5487CC0CE}" type="presParOf" srcId="{16CAA9C1-8B73-4F3E-8425-FC738F711193}" destId="{130278D8-D02B-491F-BD09-FEA85F98515B}" srcOrd="4" destOrd="0" presId="urn:microsoft.com/office/officeart/2005/8/layout/pyramid2"/>
    <dgm:cxn modelId="{FA455FC1-6E2F-4E80-B0A5-E82B39D92693}" type="presParOf" srcId="{16CAA9C1-8B73-4F3E-8425-FC738F711193}" destId="{01AFD58B-07B6-4E87-9CE9-9882CE1F0EFD}" srcOrd="5" destOrd="0" presId="urn:microsoft.com/office/officeart/2005/8/layout/pyramid2"/>
    <dgm:cxn modelId="{7C2472FA-D1B8-4DC7-ABDB-5701AB08A1F8}" type="presParOf" srcId="{16CAA9C1-8B73-4F3E-8425-FC738F711193}" destId="{C13F9D94-070C-4B1C-9764-452E81C745B5}" srcOrd="6" destOrd="0" presId="urn:microsoft.com/office/officeart/2005/8/layout/pyramid2"/>
    <dgm:cxn modelId="{790B9C28-1264-4792-88A7-9D2EBC2F1754}" type="presParOf" srcId="{16CAA9C1-8B73-4F3E-8425-FC738F711193}" destId="{9777E0EB-B849-404D-9181-2CC71EDD7400}" srcOrd="7" destOrd="0" presId="urn:microsoft.com/office/officeart/2005/8/layout/pyramid2"/>
    <dgm:cxn modelId="{3E8AE3D9-4C7F-412E-8566-3703BB2DFB45}" type="presParOf" srcId="{16CAA9C1-8B73-4F3E-8425-FC738F711193}" destId="{82FBD14F-1BC0-4CCE-9E2C-5EF756FD640F}" srcOrd="8" destOrd="0" presId="urn:microsoft.com/office/officeart/2005/8/layout/pyramid2"/>
    <dgm:cxn modelId="{2421933B-869A-4009-B3CE-BFB6FCE8DD5E}" type="presParOf" srcId="{16CAA9C1-8B73-4F3E-8425-FC738F711193}" destId="{04C58FF2-2069-4E85-BC83-66DFB2C40B81}" srcOrd="9" destOrd="0" presId="urn:microsoft.com/office/officeart/2005/8/layout/pyramid2"/>
    <dgm:cxn modelId="{70F22F6D-FA10-465D-931F-B2D03DB5898F}" type="presParOf" srcId="{16CAA9C1-8B73-4F3E-8425-FC738F711193}" destId="{FDDA8654-82A3-4C5B-A467-F5B52D2B1F06}" srcOrd="10" destOrd="0" presId="urn:microsoft.com/office/officeart/2005/8/layout/pyramid2"/>
    <dgm:cxn modelId="{3C3405C9-164D-42C8-90C6-26A26785ABA1}" type="presParOf" srcId="{16CAA9C1-8B73-4F3E-8425-FC738F711193}" destId="{3A76949B-67B9-41BE-A369-07C72E0E9B52}" srcOrd="11" destOrd="0" presId="urn:microsoft.com/office/officeart/2005/8/layout/pyramid2"/>
    <dgm:cxn modelId="{FBA1A5FF-5CB5-4538-BE3E-2D186E2919AD}" type="presParOf" srcId="{16CAA9C1-8B73-4F3E-8425-FC738F711193}" destId="{CA4DDF7D-8289-4D37-843A-472077A84D94}" srcOrd="12" destOrd="0" presId="urn:microsoft.com/office/officeart/2005/8/layout/pyramid2"/>
    <dgm:cxn modelId="{BE91E43C-E2EF-4209-99A7-132083C110E9}" type="presParOf" srcId="{16CAA9C1-8B73-4F3E-8425-FC738F711193}" destId="{1C0959E7-3961-4B4E-9394-31D46D1DC753}" srcOrd="13" destOrd="0" presId="urn:microsoft.com/office/officeart/2005/8/layout/pyramid2"/>
    <dgm:cxn modelId="{BA8CE4F4-4D01-40BD-BE56-36A2E36B9167}" type="presParOf" srcId="{16CAA9C1-8B73-4F3E-8425-FC738F711193}" destId="{7FA3B761-428F-4C1A-8767-F2092A79A864}" srcOrd="14" destOrd="0" presId="urn:microsoft.com/office/officeart/2005/8/layout/pyramid2"/>
    <dgm:cxn modelId="{EFC6B554-E364-49DA-91EE-CAD0F0E22218}" type="presParOf" srcId="{16CAA9C1-8B73-4F3E-8425-FC738F711193}" destId="{BA11E80E-D0D7-417E-9140-ECB2078577A5}" srcOrd="15" destOrd="0" presId="urn:microsoft.com/office/officeart/2005/8/layout/pyramid2"/>
    <dgm:cxn modelId="{AD5B2183-91DB-4E00-A0DA-CD2256E76174}" type="presParOf" srcId="{16CAA9C1-8B73-4F3E-8425-FC738F711193}" destId="{F11E53FF-DE1C-45EA-B732-45E149209CFF}" srcOrd="16" destOrd="0" presId="urn:microsoft.com/office/officeart/2005/8/layout/pyramid2"/>
    <dgm:cxn modelId="{41C67735-0665-471B-B78B-C5ACF874365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3392F61-FC7F-40CB-BF17-B13250EAAAE1}" type="presOf" srcId="{A316CA99-DD04-49B1-BBB2-8D6314FD7E85}" destId="{CE5FCBBB-4E91-4921-BE54-FC924762623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0A129406-3C1E-42A0-82AC-5DF7D4D45E8B}" type="presOf" srcId="{BB276D26-10FE-42A8-B639-1E49B604136B}" destId="{CA4DDF7D-8289-4D37-843A-472077A84D94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D11E318-A564-4A64-837D-6F599C557580}" type="presOf" srcId="{67C9D327-E5A2-42F8-B459-861228ABAEDA}" destId="{F9B2A56D-B0CC-444F-B9BC-7A5FAA94FEEE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7206F004-BE48-4503-8616-745209D1654E}" type="presOf" srcId="{9FCC4AC5-A9D5-4C50-89AF-46F9221948B9}" destId="{7FA3B761-428F-4C1A-8767-F2092A79A86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0F240934-77C5-4587-BB1B-F8AD4087B0C5}" type="presOf" srcId="{269F4270-A40F-4429-9A0E-04280E644AD6}" destId="{C13F9D94-070C-4B1C-9764-452E81C745B5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6924EC9-8407-473B-8676-98B9D8E62483}" type="presOf" srcId="{0846366B-C013-4045-9055-1375FF12905E}" destId="{F11E53FF-DE1C-45EA-B732-45E149209CFF}" srcOrd="0" destOrd="0" presId="urn:microsoft.com/office/officeart/2005/8/layout/pyramid2"/>
    <dgm:cxn modelId="{E0D98E25-7059-461F-BC02-A099B94E2CF1}" type="presOf" srcId="{DC8A447C-4FDB-49AF-9CEF-F945DE823FD8}" destId="{82FBD14F-1BC0-4CCE-9E2C-5EF756FD640F}" srcOrd="0" destOrd="0" presId="urn:microsoft.com/office/officeart/2005/8/layout/pyramid2"/>
    <dgm:cxn modelId="{00489E9B-38F4-4E94-BFC1-CF32EEDDE306}" type="presOf" srcId="{CD4B56EF-3700-4239-8D5A-66F7E6ABF5FB}" destId="{FDDA8654-82A3-4C5B-A467-F5B52D2B1F06}" srcOrd="0" destOrd="0" presId="urn:microsoft.com/office/officeart/2005/8/layout/pyramid2"/>
    <dgm:cxn modelId="{7816A14B-F03B-416F-8557-69EB0FF8EF12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41F14C5E-100D-4FA7-AC6D-F8CD910AD132}" type="presOf" srcId="{614B6B81-045A-487F-B6CC-C58E7251D349}" destId="{9E9061A6-8229-4C6B-B725-12C82A0C8172}" srcOrd="0" destOrd="0" presId="urn:microsoft.com/office/officeart/2005/8/layout/pyramid2"/>
    <dgm:cxn modelId="{1FA56658-A91A-4913-BEDD-14605935AB70}" type="presParOf" srcId="{F9B2A56D-B0CC-444F-B9BC-7A5FAA94FEEE}" destId="{CBF10EBD-4805-49DD-BE42-652125DF37D4}" srcOrd="0" destOrd="0" presId="urn:microsoft.com/office/officeart/2005/8/layout/pyramid2"/>
    <dgm:cxn modelId="{6F51C8FB-EBE7-4EFB-9D7A-95B7FA42D9BC}" type="presParOf" srcId="{F9B2A56D-B0CC-444F-B9BC-7A5FAA94FEEE}" destId="{16CAA9C1-8B73-4F3E-8425-FC738F711193}" srcOrd="1" destOrd="0" presId="urn:microsoft.com/office/officeart/2005/8/layout/pyramid2"/>
    <dgm:cxn modelId="{706B99B1-E0DD-4D9D-9A08-9E7037620A73}" type="presParOf" srcId="{16CAA9C1-8B73-4F3E-8425-FC738F711193}" destId="{9E9061A6-8229-4C6B-B725-12C82A0C8172}" srcOrd="0" destOrd="0" presId="urn:microsoft.com/office/officeart/2005/8/layout/pyramid2"/>
    <dgm:cxn modelId="{1633D020-15E3-4AD3-808F-F45C93CB7F7F}" type="presParOf" srcId="{16CAA9C1-8B73-4F3E-8425-FC738F711193}" destId="{6F81CD5C-CEE1-41A2-ABD3-D55B78AA0DCF}" srcOrd="1" destOrd="0" presId="urn:microsoft.com/office/officeart/2005/8/layout/pyramid2"/>
    <dgm:cxn modelId="{1F62C963-5B47-4207-B1C6-DBD624E84EA2}" type="presParOf" srcId="{16CAA9C1-8B73-4F3E-8425-FC738F711193}" destId="{CE5FCBBB-4E91-4921-BE54-FC924762623B}" srcOrd="2" destOrd="0" presId="urn:microsoft.com/office/officeart/2005/8/layout/pyramid2"/>
    <dgm:cxn modelId="{F994C3B7-8DC5-4DC1-A035-3F464FDEBF79}" type="presParOf" srcId="{16CAA9C1-8B73-4F3E-8425-FC738F711193}" destId="{A4B24A01-38C5-43FB-AE5C-AC15EE411525}" srcOrd="3" destOrd="0" presId="urn:microsoft.com/office/officeart/2005/8/layout/pyramid2"/>
    <dgm:cxn modelId="{BAAAF40F-7F87-4807-AA1A-DD596CB754F1}" type="presParOf" srcId="{16CAA9C1-8B73-4F3E-8425-FC738F711193}" destId="{130278D8-D02B-491F-BD09-FEA85F98515B}" srcOrd="4" destOrd="0" presId="urn:microsoft.com/office/officeart/2005/8/layout/pyramid2"/>
    <dgm:cxn modelId="{12858863-788D-4690-B626-3022A9C34F82}" type="presParOf" srcId="{16CAA9C1-8B73-4F3E-8425-FC738F711193}" destId="{01AFD58B-07B6-4E87-9CE9-9882CE1F0EFD}" srcOrd="5" destOrd="0" presId="urn:microsoft.com/office/officeart/2005/8/layout/pyramid2"/>
    <dgm:cxn modelId="{EA8CE404-D3B3-4BDF-AB84-0ADE1D07216B}" type="presParOf" srcId="{16CAA9C1-8B73-4F3E-8425-FC738F711193}" destId="{C13F9D94-070C-4B1C-9764-452E81C745B5}" srcOrd="6" destOrd="0" presId="urn:microsoft.com/office/officeart/2005/8/layout/pyramid2"/>
    <dgm:cxn modelId="{F98510D9-6706-4230-B07E-4FCCDA4B64FD}" type="presParOf" srcId="{16CAA9C1-8B73-4F3E-8425-FC738F711193}" destId="{9777E0EB-B849-404D-9181-2CC71EDD7400}" srcOrd="7" destOrd="0" presId="urn:microsoft.com/office/officeart/2005/8/layout/pyramid2"/>
    <dgm:cxn modelId="{0D0302F2-07EC-4F92-9064-80873EA7A8F7}" type="presParOf" srcId="{16CAA9C1-8B73-4F3E-8425-FC738F711193}" destId="{82FBD14F-1BC0-4CCE-9E2C-5EF756FD640F}" srcOrd="8" destOrd="0" presId="urn:microsoft.com/office/officeart/2005/8/layout/pyramid2"/>
    <dgm:cxn modelId="{48582405-63AF-4617-9194-62A0C031A8C8}" type="presParOf" srcId="{16CAA9C1-8B73-4F3E-8425-FC738F711193}" destId="{04C58FF2-2069-4E85-BC83-66DFB2C40B81}" srcOrd="9" destOrd="0" presId="urn:microsoft.com/office/officeart/2005/8/layout/pyramid2"/>
    <dgm:cxn modelId="{320E6F35-E44B-48F5-8A81-4C7A87A80B59}" type="presParOf" srcId="{16CAA9C1-8B73-4F3E-8425-FC738F711193}" destId="{FDDA8654-82A3-4C5B-A467-F5B52D2B1F06}" srcOrd="10" destOrd="0" presId="urn:microsoft.com/office/officeart/2005/8/layout/pyramid2"/>
    <dgm:cxn modelId="{08187150-287B-46E3-866D-5E9ECB56DC75}" type="presParOf" srcId="{16CAA9C1-8B73-4F3E-8425-FC738F711193}" destId="{3A76949B-67B9-41BE-A369-07C72E0E9B52}" srcOrd="11" destOrd="0" presId="urn:microsoft.com/office/officeart/2005/8/layout/pyramid2"/>
    <dgm:cxn modelId="{DCF1A85A-CD87-426A-B723-40D526A97F7B}" type="presParOf" srcId="{16CAA9C1-8B73-4F3E-8425-FC738F711193}" destId="{CA4DDF7D-8289-4D37-843A-472077A84D94}" srcOrd="12" destOrd="0" presId="urn:microsoft.com/office/officeart/2005/8/layout/pyramid2"/>
    <dgm:cxn modelId="{DD32CAE4-F868-4DFD-B780-51362134FA10}" type="presParOf" srcId="{16CAA9C1-8B73-4F3E-8425-FC738F711193}" destId="{1C0959E7-3961-4B4E-9394-31D46D1DC753}" srcOrd="13" destOrd="0" presId="urn:microsoft.com/office/officeart/2005/8/layout/pyramid2"/>
    <dgm:cxn modelId="{FF9DBD27-4751-40F0-82DE-5E2C0F76B038}" type="presParOf" srcId="{16CAA9C1-8B73-4F3E-8425-FC738F711193}" destId="{7FA3B761-428F-4C1A-8767-F2092A79A864}" srcOrd="14" destOrd="0" presId="urn:microsoft.com/office/officeart/2005/8/layout/pyramid2"/>
    <dgm:cxn modelId="{53BADC30-05C9-4C1C-B731-D8171A752CA4}" type="presParOf" srcId="{16CAA9C1-8B73-4F3E-8425-FC738F711193}" destId="{BA11E80E-D0D7-417E-9140-ECB2078577A5}" srcOrd="15" destOrd="0" presId="urn:microsoft.com/office/officeart/2005/8/layout/pyramid2"/>
    <dgm:cxn modelId="{E2D2DA92-A5CB-4D43-9CB0-ADEE644DA293}" type="presParOf" srcId="{16CAA9C1-8B73-4F3E-8425-FC738F711193}" destId="{F11E53FF-DE1C-45EA-B732-45E149209CFF}" srcOrd="16" destOrd="0" presId="urn:microsoft.com/office/officeart/2005/8/layout/pyramid2"/>
    <dgm:cxn modelId="{DEBEF827-0B65-4B19-9318-08103912CA08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4260EC6-9E17-44C9-9CA7-A3660B267CD9}" type="presOf" srcId="{67C9D327-E5A2-42F8-B459-861228ABAEDA}" destId="{F9B2A56D-B0CC-444F-B9BC-7A5FAA94FEEE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FDF780E1-ABED-41F5-AF70-07556D0C187D}" type="presOf" srcId="{A316CA99-DD04-49B1-BBB2-8D6314FD7E85}" destId="{CE5FCBBB-4E91-4921-BE54-FC924762623B}" srcOrd="0" destOrd="0" presId="urn:microsoft.com/office/officeart/2005/8/layout/pyramid2"/>
    <dgm:cxn modelId="{4FA2B663-AB4B-4D06-8EF5-CC335F05308E}" type="presOf" srcId="{269F4270-A40F-4429-9A0E-04280E644AD6}" destId="{C13F9D94-070C-4B1C-9764-452E81C745B5}" srcOrd="0" destOrd="0" presId="urn:microsoft.com/office/officeart/2005/8/layout/pyramid2"/>
    <dgm:cxn modelId="{B6D95173-4BBE-4262-BF8D-B4820ECF00EE}" type="presOf" srcId="{BB276D26-10FE-42A8-B639-1E49B604136B}" destId="{CA4DDF7D-8289-4D37-843A-472077A84D9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6D6525A-73BD-4C7B-BA45-B817C52E1441}" type="presOf" srcId="{CD4B56EF-3700-4239-8D5A-66F7E6ABF5FB}" destId="{FDDA8654-82A3-4C5B-A467-F5B52D2B1F06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3EAE8D3A-76AD-4C0B-AB24-F38870B0ED22}" type="presOf" srcId="{B6176BC1-F938-4DBC-8C3D-3E9E4082176C}" destId="{130278D8-D02B-491F-BD09-FEA85F98515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783FD785-B602-485E-868B-1DE37200D552}" type="presOf" srcId="{0846366B-C013-4045-9055-1375FF12905E}" destId="{F11E53FF-DE1C-45EA-B732-45E149209CFF}" srcOrd="0" destOrd="0" presId="urn:microsoft.com/office/officeart/2005/8/layout/pyramid2"/>
    <dgm:cxn modelId="{30465E95-4A89-47ED-9523-411134759574}" type="presOf" srcId="{9FCC4AC5-A9D5-4C50-89AF-46F9221948B9}" destId="{7FA3B761-428F-4C1A-8767-F2092A79A864}" srcOrd="0" destOrd="0" presId="urn:microsoft.com/office/officeart/2005/8/layout/pyramid2"/>
    <dgm:cxn modelId="{3D76E16F-8671-4B62-A683-F736F41C60A2}" type="presOf" srcId="{614B6B81-045A-487F-B6CC-C58E7251D349}" destId="{9E9061A6-8229-4C6B-B725-12C82A0C8172}" srcOrd="0" destOrd="0" presId="urn:microsoft.com/office/officeart/2005/8/layout/pyramid2"/>
    <dgm:cxn modelId="{6C72EDE6-E8FF-4FE6-BE10-B66445BEEEB2}" type="presOf" srcId="{DC8A447C-4FDB-49AF-9CEF-F945DE823FD8}" destId="{82FBD14F-1BC0-4CCE-9E2C-5EF756FD640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DC4C8287-B7D6-49A8-9E05-3E3A209E9182}" type="presParOf" srcId="{F9B2A56D-B0CC-444F-B9BC-7A5FAA94FEEE}" destId="{CBF10EBD-4805-49DD-BE42-652125DF37D4}" srcOrd="0" destOrd="0" presId="urn:microsoft.com/office/officeart/2005/8/layout/pyramid2"/>
    <dgm:cxn modelId="{1F019D77-DA57-409F-A629-87C697055E33}" type="presParOf" srcId="{F9B2A56D-B0CC-444F-B9BC-7A5FAA94FEEE}" destId="{16CAA9C1-8B73-4F3E-8425-FC738F711193}" srcOrd="1" destOrd="0" presId="urn:microsoft.com/office/officeart/2005/8/layout/pyramid2"/>
    <dgm:cxn modelId="{D8A012AC-4FAB-442E-B210-9CC82AE3B0EB}" type="presParOf" srcId="{16CAA9C1-8B73-4F3E-8425-FC738F711193}" destId="{9E9061A6-8229-4C6B-B725-12C82A0C8172}" srcOrd="0" destOrd="0" presId="urn:microsoft.com/office/officeart/2005/8/layout/pyramid2"/>
    <dgm:cxn modelId="{A40C5D39-BB42-4226-8B9F-67668DF604F3}" type="presParOf" srcId="{16CAA9C1-8B73-4F3E-8425-FC738F711193}" destId="{6F81CD5C-CEE1-41A2-ABD3-D55B78AA0DCF}" srcOrd="1" destOrd="0" presId="urn:microsoft.com/office/officeart/2005/8/layout/pyramid2"/>
    <dgm:cxn modelId="{0501AF95-2470-4769-B581-7213B299C895}" type="presParOf" srcId="{16CAA9C1-8B73-4F3E-8425-FC738F711193}" destId="{CE5FCBBB-4E91-4921-BE54-FC924762623B}" srcOrd="2" destOrd="0" presId="urn:microsoft.com/office/officeart/2005/8/layout/pyramid2"/>
    <dgm:cxn modelId="{9B4D48B0-6E1D-491F-9924-82760943A848}" type="presParOf" srcId="{16CAA9C1-8B73-4F3E-8425-FC738F711193}" destId="{A4B24A01-38C5-43FB-AE5C-AC15EE411525}" srcOrd="3" destOrd="0" presId="urn:microsoft.com/office/officeart/2005/8/layout/pyramid2"/>
    <dgm:cxn modelId="{171FCEC8-A6FC-49FF-966E-9804B32B147E}" type="presParOf" srcId="{16CAA9C1-8B73-4F3E-8425-FC738F711193}" destId="{130278D8-D02B-491F-BD09-FEA85F98515B}" srcOrd="4" destOrd="0" presId="urn:microsoft.com/office/officeart/2005/8/layout/pyramid2"/>
    <dgm:cxn modelId="{2A3E2DC4-ADC4-4972-B8BE-F260E7E1BD3D}" type="presParOf" srcId="{16CAA9C1-8B73-4F3E-8425-FC738F711193}" destId="{01AFD58B-07B6-4E87-9CE9-9882CE1F0EFD}" srcOrd="5" destOrd="0" presId="urn:microsoft.com/office/officeart/2005/8/layout/pyramid2"/>
    <dgm:cxn modelId="{104593FF-2BF7-405A-A398-4E921D05B2CC}" type="presParOf" srcId="{16CAA9C1-8B73-4F3E-8425-FC738F711193}" destId="{C13F9D94-070C-4B1C-9764-452E81C745B5}" srcOrd="6" destOrd="0" presId="urn:microsoft.com/office/officeart/2005/8/layout/pyramid2"/>
    <dgm:cxn modelId="{1CDBD169-C51C-4A2B-8046-CCEB8256C11D}" type="presParOf" srcId="{16CAA9C1-8B73-4F3E-8425-FC738F711193}" destId="{9777E0EB-B849-404D-9181-2CC71EDD7400}" srcOrd="7" destOrd="0" presId="urn:microsoft.com/office/officeart/2005/8/layout/pyramid2"/>
    <dgm:cxn modelId="{80D3E9A8-B51C-4A6E-ACA6-78B329E9A83D}" type="presParOf" srcId="{16CAA9C1-8B73-4F3E-8425-FC738F711193}" destId="{82FBD14F-1BC0-4CCE-9E2C-5EF756FD640F}" srcOrd="8" destOrd="0" presId="urn:microsoft.com/office/officeart/2005/8/layout/pyramid2"/>
    <dgm:cxn modelId="{474626F4-AD7B-4A4F-93D8-CABE80C033EC}" type="presParOf" srcId="{16CAA9C1-8B73-4F3E-8425-FC738F711193}" destId="{04C58FF2-2069-4E85-BC83-66DFB2C40B81}" srcOrd="9" destOrd="0" presId="urn:microsoft.com/office/officeart/2005/8/layout/pyramid2"/>
    <dgm:cxn modelId="{AE0CDBD7-F72F-4950-A579-2E0F99C7B465}" type="presParOf" srcId="{16CAA9C1-8B73-4F3E-8425-FC738F711193}" destId="{FDDA8654-82A3-4C5B-A467-F5B52D2B1F06}" srcOrd="10" destOrd="0" presId="urn:microsoft.com/office/officeart/2005/8/layout/pyramid2"/>
    <dgm:cxn modelId="{E59CA4AC-E0ED-4B59-A8C4-80EF7E58312D}" type="presParOf" srcId="{16CAA9C1-8B73-4F3E-8425-FC738F711193}" destId="{3A76949B-67B9-41BE-A369-07C72E0E9B52}" srcOrd="11" destOrd="0" presId="urn:microsoft.com/office/officeart/2005/8/layout/pyramid2"/>
    <dgm:cxn modelId="{F19D09E9-74BC-47EE-BE6B-973BB5752AA7}" type="presParOf" srcId="{16CAA9C1-8B73-4F3E-8425-FC738F711193}" destId="{CA4DDF7D-8289-4D37-843A-472077A84D94}" srcOrd="12" destOrd="0" presId="urn:microsoft.com/office/officeart/2005/8/layout/pyramid2"/>
    <dgm:cxn modelId="{8407BBAF-020F-4792-B684-569DE643D5A6}" type="presParOf" srcId="{16CAA9C1-8B73-4F3E-8425-FC738F711193}" destId="{1C0959E7-3961-4B4E-9394-31D46D1DC753}" srcOrd="13" destOrd="0" presId="urn:microsoft.com/office/officeart/2005/8/layout/pyramid2"/>
    <dgm:cxn modelId="{490BB4E1-0EF9-4AF7-AF9B-784285C7CFFE}" type="presParOf" srcId="{16CAA9C1-8B73-4F3E-8425-FC738F711193}" destId="{7FA3B761-428F-4C1A-8767-F2092A79A864}" srcOrd="14" destOrd="0" presId="urn:microsoft.com/office/officeart/2005/8/layout/pyramid2"/>
    <dgm:cxn modelId="{2DB28419-6ACD-4238-B3B8-931BAC6667F8}" type="presParOf" srcId="{16CAA9C1-8B73-4F3E-8425-FC738F711193}" destId="{BA11E80E-D0D7-417E-9140-ECB2078577A5}" srcOrd="15" destOrd="0" presId="urn:microsoft.com/office/officeart/2005/8/layout/pyramid2"/>
    <dgm:cxn modelId="{7A9AB6BF-E8CD-48AE-BA04-5CEB030D684B}" type="presParOf" srcId="{16CAA9C1-8B73-4F3E-8425-FC738F711193}" destId="{F11E53FF-DE1C-45EA-B732-45E149209CFF}" srcOrd="16" destOrd="0" presId="urn:microsoft.com/office/officeart/2005/8/layout/pyramid2"/>
    <dgm:cxn modelId="{0AB12D72-7B86-4184-984D-2B83263B1332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700070B3-2E6E-4440-8CE2-EF72DDEE2564}" type="presOf" srcId="{0846366B-C013-4045-9055-1375FF12905E}" destId="{F11E53FF-DE1C-45EA-B732-45E149209CFF}" srcOrd="0" destOrd="0" presId="urn:microsoft.com/office/officeart/2005/8/layout/pyramid2"/>
    <dgm:cxn modelId="{AC7A2313-A483-4798-B01A-095C2AAD8EDD}" type="presOf" srcId="{67C9D327-E5A2-42F8-B459-861228ABAEDA}" destId="{F9B2A56D-B0CC-444F-B9BC-7A5FAA94FEEE}" srcOrd="0" destOrd="0" presId="urn:microsoft.com/office/officeart/2005/8/layout/pyramid2"/>
    <dgm:cxn modelId="{01FF3586-2554-4556-859A-775781EF2AEE}" type="presOf" srcId="{9FCC4AC5-A9D5-4C50-89AF-46F9221948B9}" destId="{7FA3B761-428F-4C1A-8767-F2092A79A864}" srcOrd="0" destOrd="0" presId="urn:microsoft.com/office/officeart/2005/8/layout/pyramid2"/>
    <dgm:cxn modelId="{0FEE192C-34CC-41FF-BE0C-47AC63BF2D6F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FE1EE10A-CEC7-4FD7-B916-002537DB7C36}" type="presOf" srcId="{A316CA99-DD04-49B1-BBB2-8D6314FD7E85}" destId="{CE5FCBBB-4E91-4921-BE54-FC924762623B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067CBA51-D7D0-4174-BED2-D49D32F65D31}" type="presOf" srcId="{CD4B56EF-3700-4239-8D5A-66F7E6ABF5FB}" destId="{FDDA8654-82A3-4C5B-A467-F5B52D2B1F06}" srcOrd="0" destOrd="0" presId="urn:microsoft.com/office/officeart/2005/8/layout/pyramid2"/>
    <dgm:cxn modelId="{5B7E9F8C-37A4-4E98-968D-240B9974F9B8}" type="presOf" srcId="{BB276D26-10FE-42A8-B639-1E49B604136B}" destId="{CA4DDF7D-8289-4D37-843A-472077A84D94}" srcOrd="0" destOrd="0" presId="urn:microsoft.com/office/officeart/2005/8/layout/pyramid2"/>
    <dgm:cxn modelId="{DB9C98AD-D8A0-4052-9E54-9409C053D22B}" type="presOf" srcId="{B6176BC1-F938-4DBC-8C3D-3E9E4082176C}" destId="{130278D8-D02B-491F-BD09-FEA85F98515B}" srcOrd="0" destOrd="0" presId="urn:microsoft.com/office/officeart/2005/8/layout/pyramid2"/>
    <dgm:cxn modelId="{98B681DA-961A-4D2A-8C69-57254163A60B}" type="presOf" srcId="{269F4270-A40F-4429-9A0E-04280E644AD6}" destId="{C13F9D94-070C-4B1C-9764-452E81C745B5}" srcOrd="0" destOrd="0" presId="urn:microsoft.com/office/officeart/2005/8/layout/pyramid2"/>
    <dgm:cxn modelId="{7515B32F-F507-4FBA-83DE-AEB683F2DB4C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D8148A30-7C22-437A-97AA-815B6DF0F2B2}" type="presParOf" srcId="{F9B2A56D-B0CC-444F-B9BC-7A5FAA94FEEE}" destId="{CBF10EBD-4805-49DD-BE42-652125DF37D4}" srcOrd="0" destOrd="0" presId="urn:microsoft.com/office/officeart/2005/8/layout/pyramid2"/>
    <dgm:cxn modelId="{B3F6CAE6-FE66-4D21-A781-BBA03089B5A1}" type="presParOf" srcId="{F9B2A56D-B0CC-444F-B9BC-7A5FAA94FEEE}" destId="{16CAA9C1-8B73-4F3E-8425-FC738F711193}" srcOrd="1" destOrd="0" presId="urn:microsoft.com/office/officeart/2005/8/layout/pyramid2"/>
    <dgm:cxn modelId="{91A193F2-58CF-49D8-A422-AEEC6A4D4B31}" type="presParOf" srcId="{16CAA9C1-8B73-4F3E-8425-FC738F711193}" destId="{9E9061A6-8229-4C6B-B725-12C82A0C8172}" srcOrd="0" destOrd="0" presId="urn:microsoft.com/office/officeart/2005/8/layout/pyramid2"/>
    <dgm:cxn modelId="{2069A5A2-9209-4205-972E-AF649F91EB16}" type="presParOf" srcId="{16CAA9C1-8B73-4F3E-8425-FC738F711193}" destId="{6F81CD5C-CEE1-41A2-ABD3-D55B78AA0DCF}" srcOrd="1" destOrd="0" presId="urn:microsoft.com/office/officeart/2005/8/layout/pyramid2"/>
    <dgm:cxn modelId="{51962A07-8FF5-4D47-B011-86AD9831F415}" type="presParOf" srcId="{16CAA9C1-8B73-4F3E-8425-FC738F711193}" destId="{CE5FCBBB-4E91-4921-BE54-FC924762623B}" srcOrd="2" destOrd="0" presId="urn:microsoft.com/office/officeart/2005/8/layout/pyramid2"/>
    <dgm:cxn modelId="{B1609CAF-D423-4B02-BF4E-91FA8730A320}" type="presParOf" srcId="{16CAA9C1-8B73-4F3E-8425-FC738F711193}" destId="{A4B24A01-38C5-43FB-AE5C-AC15EE411525}" srcOrd="3" destOrd="0" presId="urn:microsoft.com/office/officeart/2005/8/layout/pyramid2"/>
    <dgm:cxn modelId="{7F96609B-D40D-4B33-BB0F-C59470F948F2}" type="presParOf" srcId="{16CAA9C1-8B73-4F3E-8425-FC738F711193}" destId="{130278D8-D02B-491F-BD09-FEA85F98515B}" srcOrd="4" destOrd="0" presId="urn:microsoft.com/office/officeart/2005/8/layout/pyramid2"/>
    <dgm:cxn modelId="{16A2C93E-46C8-4477-AD17-378026A41659}" type="presParOf" srcId="{16CAA9C1-8B73-4F3E-8425-FC738F711193}" destId="{01AFD58B-07B6-4E87-9CE9-9882CE1F0EFD}" srcOrd="5" destOrd="0" presId="urn:microsoft.com/office/officeart/2005/8/layout/pyramid2"/>
    <dgm:cxn modelId="{3440DE94-FF10-416E-B614-ABCDB877BDE6}" type="presParOf" srcId="{16CAA9C1-8B73-4F3E-8425-FC738F711193}" destId="{C13F9D94-070C-4B1C-9764-452E81C745B5}" srcOrd="6" destOrd="0" presId="urn:microsoft.com/office/officeart/2005/8/layout/pyramid2"/>
    <dgm:cxn modelId="{31ED2FE7-28D1-40EC-BA35-CCEB6ED39AAF}" type="presParOf" srcId="{16CAA9C1-8B73-4F3E-8425-FC738F711193}" destId="{9777E0EB-B849-404D-9181-2CC71EDD7400}" srcOrd="7" destOrd="0" presId="urn:microsoft.com/office/officeart/2005/8/layout/pyramid2"/>
    <dgm:cxn modelId="{2474D8AA-A4D0-4DB2-B53D-DF983FB5A12F}" type="presParOf" srcId="{16CAA9C1-8B73-4F3E-8425-FC738F711193}" destId="{82FBD14F-1BC0-4CCE-9E2C-5EF756FD640F}" srcOrd="8" destOrd="0" presId="urn:microsoft.com/office/officeart/2005/8/layout/pyramid2"/>
    <dgm:cxn modelId="{CAFE4A00-1D3A-4AB1-9CE8-F4757456E139}" type="presParOf" srcId="{16CAA9C1-8B73-4F3E-8425-FC738F711193}" destId="{04C58FF2-2069-4E85-BC83-66DFB2C40B81}" srcOrd="9" destOrd="0" presId="urn:microsoft.com/office/officeart/2005/8/layout/pyramid2"/>
    <dgm:cxn modelId="{AE9B0814-A69C-4ECF-B18C-348B6BC65862}" type="presParOf" srcId="{16CAA9C1-8B73-4F3E-8425-FC738F711193}" destId="{FDDA8654-82A3-4C5B-A467-F5B52D2B1F06}" srcOrd="10" destOrd="0" presId="urn:microsoft.com/office/officeart/2005/8/layout/pyramid2"/>
    <dgm:cxn modelId="{7C8CB892-0593-427C-9DAC-DA3FA03F0CD0}" type="presParOf" srcId="{16CAA9C1-8B73-4F3E-8425-FC738F711193}" destId="{3A76949B-67B9-41BE-A369-07C72E0E9B52}" srcOrd="11" destOrd="0" presId="urn:microsoft.com/office/officeart/2005/8/layout/pyramid2"/>
    <dgm:cxn modelId="{227224D4-FFB9-485F-8183-93E7C7B6EE89}" type="presParOf" srcId="{16CAA9C1-8B73-4F3E-8425-FC738F711193}" destId="{CA4DDF7D-8289-4D37-843A-472077A84D94}" srcOrd="12" destOrd="0" presId="urn:microsoft.com/office/officeart/2005/8/layout/pyramid2"/>
    <dgm:cxn modelId="{8FD2A7C6-F128-48B5-8E9B-19B62EC967A1}" type="presParOf" srcId="{16CAA9C1-8B73-4F3E-8425-FC738F711193}" destId="{1C0959E7-3961-4B4E-9394-31D46D1DC753}" srcOrd="13" destOrd="0" presId="urn:microsoft.com/office/officeart/2005/8/layout/pyramid2"/>
    <dgm:cxn modelId="{805BD10A-2D92-43DC-8414-FFA26EB088BF}" type="presParOf" srcId="{16CAA9C1-8B73-4F3E-8425-FC738F711193}" destId="{7FA3B761-428F-4C1A-8767-F2092A79A864}" srcOrd="14" destOrd="0" presId="urn:microsoft.com/office/officeart/2005/8/layout/pyramid2"/>
    <dgm:cxn modelId="{7FD2B118-7032-4FF7-9962-52239FCD5D4C}" type="presParOf" srcId="{16CAA9C1-8B73-4F3E-8425-FC738F711193}" destId="{BA11E80E-D0D7-417E-9140-ECB2078577A5}" srcOrd="15" destOrd="0" presId="urn:microsoft.com/office/officeart/2005/8/layout/pyramid2"/>
    <dgm:cxn modelId="{20FB5F9C-FCEE-4178-8541-DA2B8EE5876B}" type="presParOf" srcId="{16CAA9C1-8B73-4F3E-8425-FC738F711193}" destId="{F11E53FF-DE1C-45EA-B732-45E149209CFF}" srcOrd="16" destOrd="0" presId="urn:microsoft.com/office/officeart/2005/8/layout/pyramid2"/>
    <dgm:cxn modelId="{880E299C-4C01-429D-94E1-8A66102E8A8A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BBAE45D-621A-44E7-9FB2-9EFD1EC09ACF}" type="presOf" srcId="{614B6B81-045A-487F-B6CC-C58E7251D349}" destId="{9E9061A6-8229-4C6B-B725-12C82A0C8172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FE9A0259-BBCE-4021-8F62-1CCA2FFA5DA3}" type="presOf" srcId="{B6176BC1-F938-4DBC-8C3D-3E9E4082176C}" destId="{130278D8-D02B-491F-BD09-FEA85F98515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6411B9F8-B8C1-4621-8C86-1A521B45D944}" type="presOf" srcId="{0846366B-C013-4045-9055-1375FF12905E}" destId="{F11E53FF-DE1C-45EA-B732-45E149209CF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FC0C66FA-58A8-458C-A7C8-FBD33BEC7B74}" type="presOf" srcId="{CD4B56EF-3700-4239-8D5A-66F7E6ABF5FB}" destId="{FDDA8654-82A3-4C5B-A467-F5B52D2B1F06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0ED019A7-BF9C-4888-8210-2EBC26FB1CE0}" type="presOf" srcId="{DC8A447C-4FDB-49AF-9CEF-F945DE823FD8}" destId="{82FBD14F-1BC0-4CCE-9E2C-5EF756FD640F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22970BE3-CA76-43BC-B4EC-4E844AC5ECA0}" type="presOf" srcId="{A316CA99-DD04-49B1-BBB2-8D6314FD7E85}" destId="{CE5FCBBB-4E91-4921-BE54-FC924762623B}" srcOrd="0" destOrd="0" presId="urn:microsoft.com/office/officeart/2005/8/layout/pyramid2"/>
    <dgm:cxn modelId="{1D9DB2F0-19F4-429B-8D15-A1B9808B0B62}" type="presOf" srcId="{269F4270-A40F-4429-9A0E-04280E644AD6}" destId="{C13F9D94-070C-4B1C-9764-452E81C745B5}" srcOrd="0" destOrd="0" presId="urn:microsoft.com/office/officeart/2005/8/layout/pyramid2"/>
    <dgm:cxn modelId="{9F73D4BB-DA3F-43EB-9497-E0EF216CDEA3}" type="presOf" srcId="{67C9D327-E5A2-42F8-B459-861228ABAEDA}" destId="{F9B2A56D-B0CC-444F-B9BC-7A5FAA94FEEE}" srcOrd="0" destOrd="0" presId="urn:microsoft.com/office/officeart/2005/8/layout/pyramid2"/>
    <dgm:cxn modelId="{2CB9D79A-6F7B-4268-A910-FF86FB52B707}" type="presOf" srcId="{9FCC4AC5-A9D5-4C50-89AF-46F9221948B9}" destId="{7FA3B761-428F-4C1A-8767-F2092A79A864}" srcOrd="0" destOrd="0" presId="urn:microsoft.com/office/officeart/2005/8/layout/pyramid2"/>
    <dgm:cxn modelId="{A33EE6FE-82CD-4E36-8D0C-FC597D78B7FF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7DFDD91-0134-4891-B7EE-AECA409F4004}" type="presParOf" srcId="{F9B2A56D-B0CC-444F-B9BC-7A5FAA94FEEE}" destId="{CBF10EBD-4805-49DD-BE42-652125DF37D4}" srcOrd="0" destOrd="0" presId="urn:microsoft.com/office/officeart/2005/8/layout/pyramid2"/>
    <dgm:cxn modelId="{ACCD0522-1CBF-42E8-9BC9-37CEBDEE83D3}" type="presParOf" srcId="{F9B2A56D-B0CC-444F-B9BC-7A5FAA94FEEE}" destId="{16CAA9C1-8B73-4F3E-8425-FC738F711193}" srcOrd="1" destOrd="0" presId="urn:microsoft.com/office/officeart/2005/8/layout/pyramid2"/>
    <dgm:cxn modelId="{E8A5DADE-EE75-4541-8505-0F3F214028E4}" type="presParOf" srcId="{16CAA9C1-8B73-4F3E-8425-FC738F711193}" destId="{9E9061A6-8229-4C6B-B725-12C82A0C8172}" srcOrd="0" destOrd="0" presId="urn:microsoft.com/office/officeart/2005/8/layout/pyramid2"/>
    <dgm:cxn modelId="{46802133-7962-4287-9D24-6785728FB14E}" type="presParOf" srcId="{16CAA9C1-8B73-4F3E-8425-FC738F711193}" destId="{6F81CD5C-CEE1-41A2-ABD3-D55B78AA0DCF}" srcOrd="1" destOrd="0" presId="urn:microsoft.com/office/officeart/2005/8/layout/pyramid2"/>
    <dgm:cxn modelId="{67791005-EE84-4585-B37C-A36D0C6051AC}" type="presParOf" srcId="{16CAA9C1-8B73-4F3E-8425-FC738F711193}" destId="{CE5FCBBB-4E91-4921-BE54-FC924762623B}" srcOrd="2" destOrd="0" presId="urn:microsoft.com/office/officeart/2005/8/layout/pyramid2"/>
    <dgm:cxn modelId="{3A26A57B-5FB7-4A3D-A78E-F576B0414DFB}" type="presParOf" srcId="{16CAA9C1-8B73-4F3E-8425-FC738F711193}" destId="{A4B24A01-38C5-43FB-AE5C-AC15EE411525}" srcOrd="3" destOrd="0" presId="urn:microsoft.com/office/officeart/2005/8/layout/pyramid2"/>
    <dgm:cxn modelId="{688002B5-98B6-45A7-896E-534C8508314A}" type="presParOf" srcId="{16CAA9C1-8B73-4F3E-8425-FC738F711193}" destId="{130278D8-D02B-491F-BD09-FEA85F98515B}" srcOrd="4" destOrd="0" presId="urn:microsoft.com/office/officeart/2005/8/layout/pyramid2"/>
    <dgm:cxn modelId="{35970DCF-0DF8-443C-B0B6-225B7525C340}" type="presParOf" srcId="{16CAA9C1-8B73-4F3E-8425-FC738F711193}" destId="{01AFD58B-07B6-4E87-9CE9-9882CE1F0EFD}" srcOrd="5" destOrd="0" presId="urn:microsoft.com/office/officeart/2005/8/layout/pyramid2"/>
    <dgm:cxn modelId="{869751DA-3895-4D22-B9C6-64C4ED014A86}" type="presParOf" srcId="{16CAA9C1-8B73-4F3E-8425-FC738F711193}" destId="{C13F9D94-070C-4B1C-9764-452E81C745B5}" srcOrd="6" destOrd="0" presId="urn:microsoft.com/office/officeart/2005/8/layout/pyramid2"/>
    <dgm:cxn modelId="{689B49A9-5E16-4154-9FC0-20289B2DFC31}" type="presParOf" srcId="{16CAA9C1-8B73-4F3E-8425-FC738F711193}" destId="{9777E0EB-B849-404D-9181-2CC71EDD7400}" srcOrd="7" destOrd="0" presId="urn:microsoft.com/office/officeart/2005/8/layout/pyramid2"/>
    <dgm:cxn modelId="{4F03AC69-84D3-4A37-A124-2DEAF592FA51}" type="presParOf" srcId="{16CAA9C1-8B73-4F3E-8425-FC738F711193}" destId="{82FBD14F-1BC0-4CCE-9E2C-5EF756FD640F}" srcOrd="8" destOrd="0" presId="urn:microsoft.com/office/officeart/2005/8/layout/pyramid2"/>
    <dgm:cxn modelId="{07938EFC-E754-416E-85FE-B057AF4E820A}" type="presParOf" srcId="{16CAA9C1-8B73-4F3E-8425-FC738F711193}" destId="{04C58FF2-2069-4E85-BC83-66DFB2C40B81}" srcOrd="9" destOrd="0" presId="urn:microsoft.com/office/officeart/2005/8/layout/pyramid2"/>
    <dgm:cxn modelId="{A0A809B2-6FC0-4578-A499-A967F86735AF}" type="presParOf" srcId="{16CAA9C1-8B73-4F3E-8425-FC738F711193}" destId="{FDDA8654-82A3-4C5B-A467-F5B52D2B1F06}" srcOrd="10" destOrd="0" presId="urn:microsoft.com/office/officeart/2005/8/layout/pyramid2"/>
    <dgm:cxn modelId="{0392EC46-B1C0-40EF-9D3E-CCDFE7AEB91E}" type="presParOf" srcId="{16CAA9C1-8B73-4F3E-8425-FC738F711193}" destId="{3A76949B-67B9-41BE-A369-07C72E0E9B52}" srcOrd="11" destOrd="0" presId="urn:microsoft.com/office/officeart/2005/8/layout/pyramid2"/>
    <dgm:cxn modelId="{71D13504-CC24-45DA-80B2-70B33AAFD674}" type="presParOf" srcId="{16CAA9C1-8B73-4F3E-8425-FC738F711193}" destId="{CA4DDF7D-8289-4D37-843A-472077A84D94}" srcOrd="12" destOrd="0" presId="urn:microsoft.com/office/officeart/2005/8/layout/pyramid2"/>
    <dgm:cxn modelId="{B5013AA1-E644-467A-B9A2-1BA4B08A26B4}" type="presParOf" srcId="{16CAA9C1-8B73-4F3E-8425-FC738F711193}" destId="{1C0959E7-3961-4B4E-9394-31D46D1DC753}" srcOrd="13" destOrd="0" presId="urn:microsoft.com/office/officeart/2005/8/layout/pyramid2"/>
    <dgm:cxn modelId="{F91754FA-16CD-4528-89E2-4516262F3C73}" type="presParOf" srcId="{16CAA9C1-8B73-4F3E-8425-FC738F711193}" destId="{7FA3B761-428F-4C1A-8767-F2092A79A864}" srcOrd="14" destOrd="0" presId="urn:microsoft.com/office/officeart/2005/8/layout/pyramid2"/>
    <dgm:cxn modelId="{5FB9FD72-D572-4AC6-81DB-D5CA412D49EC}" type="presParOf" srcId="{16CAA9C1-8B73-4F3E-8425-FC738F711193}" destId="{BA11E80E-D0D7-417E-9140-ECB2078577A5}" srcOrd="15" destOrd="0" presId="urn:microsoft.com/office/officeart/2005/8/layout/pyramid2"/>
    <dgm:cxn modelId="{90FE1906-4D44-4FA7-9F32-BEBF822E13B8}" type="presParOf" srcId="{16CAA9C1-8B73-4F3E-8425-FC738F711193}" destId="{F11E53FF-DE1C-45EA-B732-45E149209CFF}" srcOrd="16" destOrd="0" presId="urn:microsoft.com/office/officeart/2005/8/layout/pyramid2"/>
    <dgm:cxn modelId="{5208356C-AD0C-486B-B691-9A2A53E6D036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29431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29431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9E94589-38FD-4736-BD06-24EAFBEAE8DD}" type="presOf" srcId="{269F4270-A40F-4429-9A0E-04280E644AD6}" destId="{C13F9D94-070C-4B1C-9764-452E81C745B5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B7546023-1DAE-4691-89CE-D2F1BE7EB55B}" type="presOf" srcId="{A316CA99-DD04-49B1-BBB2-8D6314FD7E85}" destId="{CE5FCBBB-4E91-4921-BE54-FC924762623B}" srcOrd="0" destOrd="0" presId="urn:microsoft.com/office/officeart/2005/8/layout/pyramid2"/>
    <dgm:cxn modelId="{5A6E6795-92FD-460F-8BDD-65591AB24ED1}" type="presOf" srcId="{614B6B81-045A-487F-B6CC-C58E7251D349}" destId="{9E9061A6-8229-4C6B-B725-12C82A0C8172}" srcOrd="0" destOrd="0" presId="urn:microsoft.com/office/officeart/2005/8/layout/pyramid2"/>
    <dgm:cxn modelId="{CCB91655-4C61-4FDA-808F-8992FBF65DA2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B147BCC0-EB01-454A-9122-9359DBE81825}" type="presOf" srcId="{9FCC4AC5-A9D5-4C50-89AF-46F9221948B9}" destId="{7FA3B761-428F-4C1A-8767-F2092A79A864}" srcOrd="0" destOrd="0" presId="urn:microsoft.com/office/officeart/2005/8/layout/pyramid2"/>
    <dgm:cxn modelId="{A171E1BB-C887-4CD8-8BFD-4DA57A337191}" type="presOf" srcId="{CD4B56EF-3700-4239-8D5A-66F7E6ABF5FB}" destId="{FDDA8654-82A3-4C5B-A467-F5B52D2B1F06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DA15B313-0B17-4928-9752-942791BB4128}" type="presOf" srcId="{BB276D26-10FE-42A8-B639-1E49B604136B}" destId="{CA4DDF7D-8289-4D37-843A-472077A84D94}" srcOrd="0" destOrd="0" presId="urn:microsoft.com/office/officeart/2005/8/layout/pyramid2"/>
    <dgm:cxn modelId="{CD29E721-5CE4-4147-B647-E5580339A19A}" type="presOf" srcId="{B6176BC1-F938-4DBC-8C3D-3E9E4082176C}" destId="{130278D8-D02B-491F-BD09-FEA85F98515B}" srcOrd="0" destOrd="0" presId="urn:microsoft.com/office/officeart/2005/8/layout/pyramid2"/>
    <dgm:cxn modelId="{4B2F05EF-B52B-481F-B7F3-E213D417147B}" type="presOf" srcId="{67C9D327-E5A2-42F8-B459-861228ABAEDA}" destId="{F9B2A56D-B0CC-444F-B9BC-7A5FAA94FEEE}" srcOrd="0" destOrd="0" presId="urn:microsoft.com/office/officeart/2005/8/layout/pyramid2"/>
    <dgm:cxn modelId="{458183FB-2E23-47E0-8CB0-38DE0B218981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E717EF59-A04D-4B15-A72F-334309D3A5BD}" type="presParOf" srcId="{F9B2A56D-B0CC-444F-B9BC-7A5FAA94FEEE}" destId="{CBF10EBD-4805-49DD-BE42-652125DF37D4}" srcOrd="0" destOrd="0" presId="urn:microsoft.com/office/officeart/2005/8/layout/pyramid2"/>
    <dgm:cxn modelId="{0D6A4777-05CE-46F2-B84E-3F07773ADE8B}" type="presParOf" srcId="{F9B2A56D-B0CC-444F-B9BC-7A5FAA94FEEE}" destId="{16CAA9C1-8B73-4F3E-8425-FC738F711193}" srcOrd="1" destOrd="0" presId="urn:microsoft.com/office/officeart/2005/8/layout/pyramid2"/>
    <dgm:cxn modelId="{387178C1-2EDB-44C5-8580-EFDE3A1FC777}" type="presParOf" srcId="{16CAA9C1-8B73-4F3E-8425-FC738F711193}" destId="{9E9061A6-8229-4C6B-B725-12C82A0C8172}" srcOrd="0" destOrd="0" presId="urn:microsoft.com/office/officeart/2005/8/layout/pyramid2"/>
    <dgm:cxn modelId="{C6575BFA-6746-43D9-98BE-06283204A603}" type="presParOf" srcId="{16CAA9C1-8B73-4F3E-8425-FC738F711193}" destId="{6F81CD5C-CEE1-41A2-ABD3-D55B78AA0DCF}" srcOrd="1" destOrd="0" presId="urn:microsoft.com/office/officeart/2005/8/layout/pyramid2"/>
    <dgm:cxn modelId="{B0D11349-7FBF-4309-B2CD-511B079ABD27}" type="presParOf" srcId="{16CAA9C1-8B73-4F3E-8425-FC738F711193}" destId="{CE5FCBBB-4E91-4921-BE54-FC924762623B}" srcOrd="2" destOrd="0" presId="urn:microsoft.com/office/officeart/2005/8/layout/pyramid2"/>
    <dgm:cxn modelId="{4B562542-6011-401C-BA57-808E7404E9DC}" type="presParOf" srcId="{16CAA9C1-8B73-4F3E-8425-FC738F711193}" destId="{A4B24A01-38C5-43FB-AE5C-AC15EE411525}" srcOrd="3" destOrd="0" presId="urn:microsoft.com/office/officeart/2005/8/layout/pyramid2"/>
    <dgm:cxn modelId="{0BF23D34-C745-4E19-B781-912EC86820DE}" type="presParOf" srcId="{16CAA9C1-8B73-4F3E-8425-FC738F711193}" destId="{130278D8-D02B-491F-BD09-FEA85F98515B}" srcOrd="4" destOrd="0" presId="urn:microsoft.com/office/officeart/2005/8/layout/pyramid2"/>
    <dgm:cxn modelId="{3ACA0551-A3A5-4415-A451-180A53D00F3C}" type="presParOf" srcId="{16CAA9C1-8B73-4F3E-8425-FC738F711193}" destId="{01AFD58B-07B6-4E87-9CE9-9882CE1F0EFD}" srcOrd="5" destOrd="0" presId="urn:microsoft.com/office/officeart/2005/8/layout/pyramid2"/>
    <dgm:cxn modelId="{9BA2F13B-5A8B-44B2-A8DE-7120825A6361}" type="presParOf" srcId="{16CAA9C1-8B73-4F3E-8425-FC738F711193}" destId="{C13F9D94-070C-4B1C-9764-452E81C745B5}" srcOrd="6" destOrd="0" presId="urn:microsoft.com/office/officeart/2005/8/layout/pyramid2"/>
    <dgm:cxn modelId="{3067F43D-28DD-45FE-B247-7243E7BB9B67}" type="presParOf" srcId="{16CAA9C1-8B73-4F3E-8425-FC738F711193}" destId="{9777E0EB-B849-404D-9181-2CC71EDD7400}" srcOrd="7" destOrd="0" presId="urn:microsoft.com/office/officeart/2005/8/layout/pyramid2"/>
    <dgm:cxn modelId="{F0A451B4-6481-470D-935A-29F78C947125}" type="presParOf" srcId="{16CAA9C1-8B73-4F3E-8425-FC738F711193}" destId="{82FBD14F-1BC0-4CCE-9E2C-5EF756FD640F}" srcOrd="8" destOrd="0" presId="urn:microsoft.com/office/officeart/2005/8/layout/pyramid2"/>
    <dgm:cxn modelId="{06661B54-FE4D-4B02-91E1-DCE873CE2F18}" type="presParOf" srcId="{16CAA9C1-8B73-4F3E-8425-FC738F711193}" destId="{04C58FF2-2069-4E85-BC83-66DFB2C40B81}" srcOrd="9" destOrd="0" presId="urn:microsoft.com/office/officeart/2005/8/layout/pyramid2"/>
    <dgm:cxn modelId="{4348A92B-5FCE-4EF7-8C96-E8DE6133B294}" type="presParOf" srcId="{16CAA9C1-8B73-4F3E-8425-FC738F711193}" destId="{FDDA8654-82A3-4C5B-A467-F5B52D2B1F06}" srcOrd="10" destOrd="0" presId="urn:microsoft.com/office/officeart/2005/8/layout/pyramid2"/>
    <dgm:cxn modelId="{3EF858E8-4E24-4BE6-8DA5-01CBE36A5349}" type="presParOf" srcId="{16CAA9C1-8B73-4F3E-8425-FC738F711193}" destId="{3A76949B-67B9-41BE-A369-07C72E0E9B52}" srcOrd="11" destOrd="0" presId="urn:microsoft.com/office/officeart/2005/8/layout/pyramid2"/>
    <dgm:cxn modelId="{F950BDC2-A584-4AC1-9BE7-FF9CBA055A8B}" type="presParOf" srcId="{16CAA9C1-8B73-4F3E-8425-FC738F711193}" destId="{CA4DDF7D-8289-4D37-843A-472077A84D94}" srcOrd="12" destOrd="0" presId="urn:microsoft.com/office/officeart/2005/8/layout/pyramid2"/>
    <dgm:cxn modelId="{BC078F79-6AA1-470A-962E-2413BEECD798}" type="presParOf" srcId="{16CAA9C1-8B73-4F3E-8425-FC738F711193}" destId="{1C0959E7-3961-4B4E-9394-31D46D1DC753}" srcOrd="13" destOrd="0" presId="urn:microsoft.com/office/officeart/2005/8/layout/pyramid2"/>
    <dgm:cxn modelId="{870CFFCC-99FB-4B9A-8D15-4AF9CBC868AB}" type="presParOf" srcId="{16CAA9C1-8B73-4F3E-8425-FC738F711193}" destId="{7FA3B761-428F-4C1A-8767-F2092A79A864}" srcOrd="14" destOrd="0" presId="urn:microsoft.com/office/officeart/2005/8/layout/pyramid2"/>
    <dgm:cxn modelId="{0C909685-F54F-452F-976F-719729E37E52}" type="presParOf" srcId="{16CAA9C1-8B73-4F3E-8425-FC738F711193}" destId="{BA11E80E-D0D7-417E-9140-ECB2078577A5}" srcOrd="15" destOrd="0" presId="urn:microsoft.com/office/officeart/2005/8/layout/pyramid2"/>
    <dgm:cxn modelId="{E8117FAE-392D-43D0-B49B-9B65C47C2128}" type="presParOf" srcId="{16CAA9C1-8B73-4F3E-8425-FC738F711193}" destId="{F11E53FF-DE1C-45EA-B732-45E149209CFF}" srcOrd="16" destOrd="0" presId="urn:microsoft.com/office/officeart/2005/8/layout/pyramid2"/>
    <dgm:cxn modelId="{8E5069D9-B7BF-4A96-BEF4-1FEE427824B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36256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2027884" y="54108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Несолоно</a:t>
          </a: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 хлебавши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561350"/>
        <a:ext cx="4380889" cy="374665"/>
      </dsp:txXfrm>
    </dsp:sp>
    <dsp:sp modelId="{CE5FCBBB-4E91-4921-BE54-FC924762623B}">
      <dsp:nvSpPr>
        <dsp:cNvPr id="0" name=""/>
        <dsp:cNvSpPr/>
      </dsp:nvSpPr>
      <dsp:spPr>
        <a:xfrm>
          <a:off x="2027884" y="1008184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днём ни ночью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028452"/>
        <a:ext cx="4380889" cy="374665"/>
      </dsp:txXfrm>
    </dsp:sp>
    <dsp:sp modelId="{130278D8-D02B-491F-BD09-FEA85F98515B}">
      <dsp:nvSpPr>
        <dsp:cNvPr id="0" name=""/>
        <dsp:cNvSpPr/>
      </dsp:nvSpPr>
      <dsp:spPr>
        <a:xfrm>
          <a:off x="2027884" y="14752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жив ни мёртв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495554"/>
        <a:ext cx="4380889" cy="374665"/>
      </dsp:txXfrm>
    </dsp:sp>
    <dsp:sp modelId="{C13F9D94-070C-4B1C-9764-452E81C745B5}">
      <dsp:nvSpPr>
        <dsp:cNvPr id="0" name=""/>
        <dsp:cNvSpPr/>
      </dsp:nvSpPr>
      <dsp:spPr>
        <a:xfrm>
          <a:off x="2027884" y="1942388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к селу ни к городу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1962656"/>
        <a:ext cx="4380889" cy="374665"/>
      </dsp:txXfrm>
    </dsp:sp>
    <dsp:sp modelId="{82FBD14F-1BC0-4CCE-9E2C-5EF756FD640F}">
      <dsp:nvSpPr>
        <dsp:cNvPr id="0" name=""/>
        <dsp:cNvSpPr/>
      </dsp:nvSpPr>
      <dsp:spPr>
        <a:xfrm>
          <a:off x="2027884" y="2409490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пуха ни пера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429758"/>
        <a:ext cx="4380889" cy="374665"/>
      </dsp:txXfrm>
    </dsp:sp>
    <dsp:sp modelId="{FDDA8654-82A3-4C5B-A467-F5B52D2B1F06}">
      <dsp:nvSpPr>
        <dsp:cNvPr id="0" name=""/>
        <dsp:cNvSpPr/>
      </dsp:nvSpPr>
      <dsp:spPr>
        <a:xfrm>
          <a:off x="2027884" y="2876592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 того ни с сего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48152" y="2896860"/>
        <a:ext cx="4380889" cy="374665"/>
      </dsp:txXfrm>
    </dsp:sp>
    <dsp:sp modelId="{CA4DDF7D-8289-4D37-843A-472077A84D94}">
      <dsp:nvSpPr>
        <dsp:cNvPr id="0" name=""/>
        <dsp:cNvSpPr/>
      </dsp:nvSpPr>
      <dsp:spPr>
        <a:xfrm>
          <a:off x="2043461" y="3351349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свет ни заря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371617"/>
        <a:ext cx="4380889" cy="374665"/>
      </dsp:txXfrm>
    </dsp:sp>
    <dsp:sp modelId="{7FA3B761-428F-4C1A-8767-F2092A79A864}">
      <dsp:nvSpPr>
        <dsp:cNvPr id="0" name=""/>
        <dsp:cNvSpPr/>
      </dsp:nvSpPr>
      <dsp:spPr>
        <a:xfrm>
          <a:off x="2043461" y="3818451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Ни слуху ни духу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63729" y="3838719"/>
        <a:ext cx="4380889" cy="374665"/>
      </dsp:txXfrm>
    </dsp:sp>
    <dsp:sp modelId="{F11E53FF-DE1C-45EA-B732-45E149209CFF}">
      <dsp:nvSpPr>
        <dsp:cNvPr id="0" name=""/>
        <dsp:cNvSpPr/>
      </dsp:nvSpPr>
      <dsp:spPr>
        <a:xfrm>
          <a:off x="2059038" y="4262586"/>
          <a:ext cx="4421425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Ноль внимания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2079306" y="4282854"/>
        <a:ext cx="4380889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55.carguru.ru/37/14/41437/8/1136808/6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asyen.ru/load/admin/konkursy/mk_45_sozdanie_infografiki_v_powerpoint/232-1-0-62065" TargetMode="External"/><Relationship Id="rId4" Type="http://schemas.openxmlformats.org/officeDocument/2006/relationships/hyperlink" Target="http://didaktor.ru/interaktivnaya-infografika-v-powerpoint-eto-vozmozhno/#more-589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887632"/>
            <a:ext cx="7200800" cy="3259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4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400" i="1" dirty="0" smtClean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16</a:t>
            </a:r>
            <a:endParaRPr lang="ru-RU" sz="4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3484" y="515444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013176"/>
            <a:ext cx="5112568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Ничего не известно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 обращать внимание на кого-либо или что-либо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9988" y="4149080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8680"/>
            <a:ext cx="7920880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Перо,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бумага </a:t>
            </a:r>
            <a:r>
              <a:rPr lang="en-US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://</a:t>
            </a:r>
            <a:r>
              <a:rPr lang="en-US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i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55.</a:t>
            </a:r>
            <a:r>
              <a:rPr lang="en-US" sz="1400" u="sng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carguru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.</a:t>
            </a:r>
            <a:r>
              <a:rPr lang="en-US" sz="1400" u="sng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ru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/37/14/41437/8/1136808/6.</a:t>
            </a:r>
            <a:r>
              <a:rPr lang="en-US" sz="1400" u="sng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png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endParaRPr lang="ru-RU" sz="1400" b="1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http://easyen.ru/load/admin/konkursy/mk_45_sozdanie_infografiki_v_powerpoint/232-1-0-62065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93205" y="6370003"/>
            <a:ext cx="36000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64012" y="53334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300136688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337975394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Обманувшись в своих ожиданиях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 переставая, круглые сутки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Сильно напуган, замер от страха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Некстати, не к месту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Пожелание удачи, успеха в чём-то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Неожиданно, без видимых причин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340815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09439187"/>
              </p:ext>
            </p:extLst>
          </p:nvPr>
        </p:nvGraphicFramePr>
        <p:xfrm>
          <a:off x="969665" y="5916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581435" y="338412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2876819" y="64283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2876818" y="109640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2876817" y="156542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2876819" y="203673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2876819" y="248202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2896069" y="295929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2896068" y="346725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2896069" y="390334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2896069" y="436869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827583" y="5033281"/>
            <a:ext cx="6604988" cy="9880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Очень рано, на рассвете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527</Words>
  <Application>Microsoft Office PowerPoint</Application>
  <PresentationFormat>Экран (4:3)</PresentationFormat>
  <Paragraphs>128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40</cp:revision>
  <dcterms:created xsi:type="dcterms:W3CDTF">2018-03-09T15:08:22Z</dcterms:created>
  <dcterms:modified xsi:type="dcterms:W3CDTF">2018-03-30T16:23:42Z</dcterms:modified>
</cp:coreProperties>
</file>