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BE9F67BF-63F2-413B-BEEA-73E38ED2864E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694E506-2323-41BA-81F8-6033576C6AC1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05F64A-F762-4867-9369-72804F615513}" type="presOf" srcId="{0846366B-C013-4045-9055-1375FF12905E}" destId="{F11E53FF-DE1C-45EA-B732-45E149209CFF}" srcOrd="0" destOrd="0" presId="urn:microsoft.com/office/officeart/2005/8/layout/pyramid2"/>
    <dgm:cxn modelId="{CA12F8DB-E140-4D3D-A054-E67AACAF72A1}" type="presOf" srcId="{67C9D327-E5A2-42F8-B459-861228ABAEDA}" destId="{F9B2A56D-B0CC-444F-B9BC-7A5FAA94FEEE}" srcOrd="0" destOrd="0" presId="urn:microsoft.com/office/officeart/2005/8/layout/pyramid2"/>
    <dgm:cxn modelId="{A8ACF1DD-AD57-4F65-BF15-29D8A254700E}" type="presOf" srcId="{269F4270-A40F-4429-9A0E-04280E644AD6}" destId="{C13F9D94-070C-4B1C-9764-452E81C745B5}" srcOrd="0" destOrd="0" presId="urn:microsoft.com/office/officeart/2005/8/layout/pyramid2"/>
    <dgm:cxn modelId="{9F33874E-7AEB-4F1F-A148-2D55487E25BE}" type="presOf" srcId="{A316CA99-DD04-49B1-BBB2-8D6314FD7E85}" destId="{CE5FCBBB-4E91-4921-BE54-FC924762623B}" srcOrd="0" destOrd="0" presId="urn:microsoft.com/office/officeart/2005/8/layout/pyramid2"/>
    <dgm:cxn modelId="{AEFEE9E6-C120-449F-BEC6-6878BFF0D670}" type="presOf" srcId="{9FCC4AC5-A9D5-4C50-89AF-46F9221948B9}" destId="{7FA3B761-428F-4C1A-8767-F2092A79A864}" srcOrd="0" destOrd="0" presId="urn:microsoft.com/office/officeart/2005/8/layout/pyramid2"/>
    <dgm:cxn modelId="{263C5286-743A-4769-AC15-DCEDF8BBE4B6}" type="presOf" srcId="{BB276D26-10FE-42A8-B639-1E49B604136B}" destId="{CA4DDF7D-8289-4D37-843A-472077A84D94}" srcOrd="0" destOrd="0" presId="urn:microsoft.com/office/officeart/2005/8/layout/pyramid2"/>
    <dgm:cxn modelId="{343E0E10-F055-4250-9B09-05433F16B2EC}" type="presOf" srcId="{DC8A447C-4FDB-49AF-9CEF-F945DE823FD8}" destId="{82FBD14F-1BC0-4CCE-9E2C-5EF756FD640F}" srcOrd="0" destOrd="0" presId="urn:microsoft.com/office/officeart/2005/8/layout/pyramid2"/>
    <dgm:cxn modelId="{6F274E16-85E5-4995-831B-32B1700104C7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C75150A-81EA-41B0-AA28-96DC00C8C2E9}" type="presParOf" srcId="{F9B2A56D-B0CC-444F-B9BC-7A5FAA94FEEE}" destId="{CBF10EBD-4805-49DD-BE42-652125DF37D4}" srcOrd="0" destOrd="0" presId="urn:microsoft.com/office/officeart/2005/8/layout/pyramid2"/>
    <dgm:cxn modelId="{CD0283B1-B42E-4F1F-B3D0-CF953A8DD75D}" type="presParOf" srcId="{F9B2A56D-B0CC-444F-B9BC-7A5FAA94FEEE}" destId="{16CAA9C1-8B73-4F3E-8425-FC738F711193}" srcOrd="1" destOrd="0" presId="urn:microsoft.com/office/officeart/2005/8/layout/pyramid2"/>
    <dgm:cxn modelId="{45F6CF53-0A70-4121-B907-1E51094CA99B}" type="presParOf" srcId="{16CAA9C1-8B73-4F3E-8425-FC738F711193}" destId="{9E9061A6-8229-4C6B-B725-12C82A0C8172}" srcOrd="0" destOrd="0" presId="urn:microsoft.com/office/officeart/2005/8/layout/pyramid2"/>
    <dgm:cxn modelId="{45CC8098-BF12-43B7-8FCA-8DEDAB2AC77A}" type="presParOf" srcId="{16CAA9C1-8B73-4F3E-8425-FC738F711193}" destId="{6F81CD5C-CEE1-41A2-ABD3-D55B78AA0DCF}" srcOrd="1" destOrd="0" presId="urn:microsoft.com/office/officeart/2005/8/layout/pyramid2"/>
    <dgm:cxn modelId="{5C8FD503-5B1F-4CD6-9022-D56CED88A66C}" type="presParOf" srcId="{16CAA9C1-8B73-4F3E-8425-FC738F711193}" destId="{CE5FCBBB-4E91-4921-BE54-FC924762623B}" srcOrd="2" destOrd="0" presId="urn:microsoft.com/office/officeart/2005/8/layout/pyramid2"/>
    <dgm:cxn modelId="{A2A0AB0A-08D8-4B4E-978C-CE3FFBC6D5A7}" type="presParOf" srcId="{16CAA9C1-8B73-4F3E-8425-FC738F711193}" destId="{A4B24A01-38C5-43FB-AE5C-AC15EE411525}" srcOrd="3" destOrd="0" presId="urn:microsoft.com/office/officeart/2005/8/layout/pyramid2"/>
    <dgm:cxn modelId="{1262FE8D-39A1-4827-BE90-99FB5CB6BEB9}" type="presParOf" srcId="{16CAA9C1-8B73-4F3E-8425-FC738F711193}" destId="{130278D8-D02B-491F-BD09-FEA85F98515B}" srcOrd="4" destOrd="0" presId="urn:microsoft.com/office/officeart/2005/8/layout/pyramid2"/>
    <dgm:cxn modelId="{93F559BE-B7D8-4035-95BB-4635750E22F1}" type="presParOf" srcId="{16CAA9C1-8B73-4F3E-8425-FC738F711193}" destId="{01AFD58B-07B6-4E87-9CE9-9882CE1F0EFD}" srcOrd="5" destOrd="0" presId="urn:microsoft.com/office/officeart/2005/8/layout/pyramid2"/>
    <dgm:cxn modelId="{A53D3E72-A0B4-416E-BCEA-1BC34FCCB806}" type="presParOf" srcId="{16CAA9C1-8B73-4F3E-8425-FC738F711193}" destId="{C13F9D94-070C-4B1C-9764-452E81C745B5}" srcOrd="6" destOrd="0" presId="urn:microsoft.com/office/officeart/2005/8/layout/pyramid2"/>
    <dgm:cxn modelId="{CB8F5E43-B1ED-4AF1-ACB5-52BEEEF241C8}" type="presParOf" srcId="{16CAA9C1-8B73-4F3E-8425-FC738F711193}" destId="{9777E0EB-B849-404D-9181-2CC71EDD7400}" srcOrd="7" destOrd="0" presId="urn:microsoft.com/office/officeart/2005/8/layout/pyramid2"/>
    <dgm:cxn modelId="{23AEDD5D-A7E4-4AF2-94EE-C1EF058904BF}" type="presParOf" srcId="{16CAA9C1-8B73-4F3E-8425-FC738F711193}" destId="{82FBD14F-1BC0-4CCE-9E2C-5EF756FD640F}" srcOrd="8" destOrd="0" presId="urn:microsoft.com/office/officeart/2005/8/layout/pyramid2"/>
    <dgm:cxn modelId="{8F4DCEA0-2B5A-47F3-820E-AB3CF2F1F2AE}" type="presParOf" srcId="{16CAA9C1-8B73-4F3E-8425-FC738F711193}" destId="{04C58FF2-2069-4E85-BC83-66DFB2C40B81}" srcOrd="9" destOrd="0" presId="urn:microsoft.com/office/officeart/2005/8/layout/pyramid2"/>
    <dgm:cxn modelId="{822B00FD-0ED1-4C1E-943E-D63207503A16}" type="presParOf" srcId="{16CAA9C1-8B73-4F3E-8425-FC738F711193}" destId="{FDDA8654-82A3-4C5B-A467-F5B52D2B1F06}" srcOrd="10" destOrd="0" presId="urn:microsoft.com/office/officeart/2005/8/layout/pyramid2"/>
    <dgm:cxn modelId="{AE4F9D04-FEEB-4B72-A995-1D7A9B6A0E4D}" type="presParOf" srcId="{16CAA9C1-8B73-4F3E-8425-FC738F711193}" destId="{3A76949B-67B9-41BE-A369-07C72E0E9B52}" srcOrd="11" destOrd="0" presId="urn:microsoft.com/office/officeart/2005/8/layout/pyramid2"/>
    <dgm:cxn modelId="{1B0820F4-1634-4D42-995F-9EB38FF14CA4}" type="presParOf" srcId="{16CAA9C1-8B73-4F3E-8425-FC738F711193}" destId="{CA4DDF7D-8289-4D37-843A-472077A84D94}" srcOrd="12" destOrd="0" presId="urn:microsoft.com/office/officeart/2005/8/layout/pyramid2"/>
    <dgm:cxn modelId="{723FF7A8-F13B-43AB-A1BE-D4CB7D664F3E}" type="presParOf" srcId="{16CAA9C1-8B73-4F3E-8425-FC738F711193}" destId="{1C0959E7-3961-4B4E-9394-31D46D1DC753}" srcOrd="13" destOrd="0" presId="urn:microsoft.com/office/officeart/2005/8/layout/pyramid2"/>
    <dgm:cxn modelId="{CDC9ADC9-206E-418F-9F51-256100CD3204}" type="presParOf" srcId="{16CAA9C1-8B73-4F3E-8425-FC738F711193}" destId="{7FA3B761-428F-4C1A-8767-F2092A79A864}" srcOrd="14" destOrd="0" presId="urn:microsoft.com/office/officeart/2005/8/layout/pyramid2"/>
    <dgm:cxn modelId="{EF2C5C23-9DC3-4C4C-83B8-45946CF93072}" type="presParOf" srcId="{16CAA9C1-8B73-4F3E-8425-FC738F711193}" destId="{BA11E80E-D0D7-417E-9140-ECB2078577A5}" srcOrd="15" destOrd="0" presId="urn:microsoft.com/office/officeart/2005/8/layout/pyramid2"/>
    <dgm:cxn modelId="{76163BDC-93D6-45EA-9226-653AEC0105EF}" type="presParOf" srcId="{16CAA9C1-8B73-4F3E-8425-FC738F711193}" destId="{F11E53FF-DE1C-45EA-B732-45E149209CFF}" srcOrd="16" destOrd="0" presId="urn:microsoft.com/office/officeart/2005/8/layout/pyramid2"/>
    <dgm:cxn modelId="{DD90CF57-7C5E-4111-9E4B-51089F80106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110F782-AF97-4D44-B48B-D39844E70699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E8B8D4AC-3B31-4F59-8215-CC3AAA89B3E5}" type="presOf" srcId="{269F4270-A40F-4429-9A0E-04280E644AD6}" destId="{C13F9D94-070C-4B1C-9764-452E81C745B5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EB101817-7C44-499D-A386-A39B9C106088}" type="presOf" srcId="{A316CA99-DD04-49B1-BBB2-8D6314FD7E85}" destId="{CE5FCBBB-4E91-4921-BE54-FC924762623B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6D2853A1-47F4-481E-B4FF-B9F923417608}" type="presOf" srcId="{DC8A447C-4FDB-49AF-9CEF-F945DE823FD8}" destId="{82FBD14F-1BC0-4CCE-9E2C-5EF756FD640F}" srcOrd="0" destOrd="0" presId="urn:microsoft.com/office/officeart/2005/8/layout/pyramid2"/>
    <dgm:cxn modelId="{8F751400-592B-4BA4-B716-3766DFD13FC4}" type="presOf" srcId="{9FCC4AC5-A9D5-4C50-89AF-46F9221948B9}" destId="{7FA3B761-428F-4C1A-8767-F2092A79A864}" srcOrd="0" destOrd="0" presId="urn:microsoft.com/office/officeart/2005/8/layout/pyramid2"/>
    <dgm:cxn modelId="{CD6B8017-A8E1-4BAC-B879-1966E017E3F4}" type="presOf" srcId="{614B6B81-045A-487F-B6CC-C58E7251D349}" destId="{9E9061A6-8229-4C6B-B725-12C82A0C8172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133E6E8-9FE8-4EC0-88CF-3F5EB2D9B36A}" type="presOf" srcId="{CD4B56EF-3700-4239-8D5A-66F7E6ABF5FB}" destId="{FDDA8654-82A3-4C5B-A467-F5B52D2B1F06}" srcOrd="0" destOrd="0" presId="urn:microsoft.com/office/officeart/2005/8/layout/pyramid2"/>
    <dgm:cxn modelId="{E9F902AE-EBD8-458A-A0FA-39E4F95692D0}" type="presOf" srcId="{67C9D327-E5A2-42F8-B459-861228ABAEDA}" destId="{F9B2A56D-B0CC-444F-B9BC-7A5FAA94FEEE}" srcOrd="0" destOrd="0" presId="urn:microsoft.com/office/officeart/2005/8/layout/pyramid2"/>
    <dgm:cxn modelId="{61D6D7AF-FB17-4E23-9814-27DFD7FD7A54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2FC4E37-9D27-4ED6-9243-D9779B20C45D}" type="presOf" srcId="{0846366B-C013-4045-9055-1375FF12905E}" destId="{F11E53FF-DE1C-45EA-B732-45E149209CFF}" srcOrd="0" destOrd="0" presId="urn:microsoft.com/office/officeart/2005/8/layout/pyramid2"/>
    <dgm:cxn modelId="{70956E83-806C-459A-BD3A-BA731032EBB4}" type="presParOf" srcId="{F9B2A56D-B0CC-444F-B9BC-7A5FAA94FEEE}" destId="{CBF10EBD-4805-49DD-BE42-652125DF37D4}" srcOrd="0" destOrd="0" presId="urn:microsoft.com/office/officeart/2005/8/layout/pyramid2"/>
    <dgm:cxn modelId="{D08C1ECA-254C-4B06-A11E-69668E7E2C56}" type="presParOf" srcId="{F9B2A56D-B0CC-444F-B9BC-7A5FAA94FEEE}" destId="{16CAA9C1-8B73-4F3E-8425-FC738F711193}" srcOrd="1" destOrd="0" presId="urn:microsoft.com/office/officeart/2005/8/layout/pyramid2"/>
    <dgm:cxn modelId="{E1C9583D-8FFA-4904-BF6F-883AC54162E9}" type="presParOf" srcId="{16CAA9C1-8B73-4F3E-8425-FC738F711193}" destId="{9E9061A6-8229-4C6B-B725-12C82A0C8172}" srcOrd="0" destOrd="0" presId="urn:microsoft.com/office/officeart/2005/8/layout/pyramid2"/>
    <dgm:cxn modelId="{6A7F2A86-1690-45B0-9419-27CDB23271AE}" type="presParOf" srcId="{16CAA9C1-8B73-4F3E-8425-FC738F711193}" destId="{6F81CD5C-CEE1-41A2-ABD3-D55B78AA0DCF}" srcOrd="1" destOrd="0" presId="urn:microsoft.com/office/officeart/2005/8/layout/pyramid2"/>
    <dgm:cxn modelId="{38D8D309-C035-4EA4-9BCF-54DF2A3CD892}" type="presParOf" srcId="{16CAA9C1-8B73-4F3E-8425-FC738F711193}" destId="{CE5FCBBB-4E91-4921-BE54-FC924762623B}" srcOrd="2" destOrd="0" presId="urn:microsoft.com/office/officeart/2005/8/layout/pyramid2"/>
    <dgm:cxn modelId="{8679C9EF-CAE4-47D2-912B-EE4A427E9296}" type="presParOf" srcId="{16CAA9C1-8B73-4F3E-8425-FC738F711193}" destId="{A4B24A01-38C5-43FB-AE5C-AC15EE411525}" srcOrd="3" destOrd="0" presId="urn:microsoft.com/office/officeart/2005/8/layout/pyramid2"/>
    <dgm:cxn modelId="{477327F8-EAEC-4BEB-81EA-0621664D334C}" type="presParOf" srcId="{16CAA9C1-8B73-4F3E-8425-FC738F711193}" destId="{130278D8-D02B-491F-BD09-FEA85F98515B}" srcOrd="4" destOrd="0" presId="urn:microsoft.com/office/officeart/2005/8/layout/pyramid2"/>
    <dgm:cxn modelId="{50EFEA89-91C6-459E-8D05-2E118F988C05}" type="presParOf" srcId="{16CAA9C1-8B73-4F3E-8425-FC738F711193}" destId="{01AFD58B-07B6-4E87-9CE9-9882CE1F0EFD}" srcOrd="5" destOrd="0" presId="urn:microsoft.com/office/officeart/2005/8/layout/pyramid2"/>
    <dgm:cxn modelId="{CA6C1720-145B-414C-A725-730C6EC3277F}" type="presParOf" srcId="{16CAA9C1-8B73-4F3E-8425-FC738F711193}" destId="{C13F9D94-070C-4B1C-9764-452E81C745B5}" srcOrd="6" destOrd="0" presId="urn:microsoft.com/office/officeart/2005/8/layout/pyramid2"/>
    <dgm:cxn modelId="{D9AFC080-07A2-4CC1-B730-82D97D0B4432}" type="presParOf" srcId="{16CAA9C1-8B73-4F3E-8425-FC738F711193}" destId="{9777E0EB-B849-404D-9181-2CC71EDD7400}" srcOrd="7" destOrd="0" presId="urn:microsoft.com/office/officeart/2005/8/layout/pyramid2"/>
    <dgm:cxn modelId="{57A8859B-1F25-4A13-8A1C-994224EF8411}" type="presParOf" srcId="{16CAA9C1-8B73-4F3E-8425-FC738F711193}" destId="{82FBD14F-1BC0-4CCE-9E2C-5EF756FD640F}" srcOrd="8" destOrd="0" presId="urn:microsoft.com/office/officeart/2005/8/layout/pyramid2"/>
    <dgm:cxn modelId="{D191E74B-77D4-41CC-8113-446B8717ABB0}" type="presParOf" srcId="{16CAA9C1-8B73-4F3E-8425-FC738F711193}" destId="{04C58FF2-2069-4E85-BC83-66DFB2C40B81}" srcOrd="9" destOrd="0" presId="urn:microsoft.com/office/officeart/2005/8/layout/pyramid2"/>
    <dgm:cxn modelId="{6119DF42-83B0-4264-A388-EA29871563B7}" type="presParOf" srcId="{16CAA9C1-8B73-4F3E-8425-FC738F711193}" destId="{FDDA8654-82A3-4C5B-A467-F5B52D2B1F06}" srcOrd="10" destOrd="0" presId="urn:microsoft.com/office/officeart/2005/8/layout/pyramid2"/>
    <dgm:cxn modelId="{CB4C3FC6-E7EA-4F46-AA5A-1ACB098B0FB9}" type="presParOf" srcId="{16CAA9C1-8B73-4F3E-8425-FC738F711193}" destId="{3A76949B-67B9-41BE-A369-07C72E0E9B52}" srcOrd="11" destOrd="0" presId="urn:microsoft.com/office/officeart/2005/8/layout/pyramid2"/>
    <dgm:cxn modelId="{67FCA545-90FA-41D2-9F14-B17FB9E5211A}" type="presParOf" srcId="{16CAA9C1-8B73-4F3E-8425-FC738F711193}" destId="{CA4DDF7D-8289-4D37-843A-472077A84D94}" srcOrd="12" destOrd="0" presId="urn:microsoft.com/office/officeart/2005/8/layout/pyramid2"/>
    <dgm:cxn modelId="{78B64DAA-CA05-4552-A4A4-B29A32D1C9A6}" type="presParOf" srcId="{16CAA9C1-8B73-4F3E-8425-FC738F711193}" destId="{1C0959E7-3961-4B4E-9394-31D46D1DC753}" srcOrd="13" destOrd="0" presId="urn:microsoft.com/office/officeart/2005/8/layout/pyramid2"/>
    <dgm:cxn modelId="{15B33670-AFFB-4F49-BA79-C1C2D5D9C61A}" type="presParOf" srcId="{16CAA9C1-8B73-4F3E-8425-FC738F711193}" destId="{7FA3B761-428F-4C1A-8767-F2092A79A864}" srcOrd="14" destOrd="0" presId="urn:microsoft.com/office/officeart/2005/8/layout/pyramid2"/>
    <dgm:cxn modelId="{0AA623EB-FDFA-4E72-83EA-A52348FDBB27}" type="presParOf" srcId="{16CAA9C1-8B73-4F3E-8425-FC738F711193}" destId="{BA11E80E-D0D7-417E-9140-ECB2078577A5}" srcOrd="15" destOrd="0" presId="urn:microsoft.com/office/officeart/2005/8/layout/pyramid2"/>
    <dgm:cxn modelId="{6142980B-0D4F-4061-8E36-540B1FC3D5E7}" type="presParOf" srcId="{16CAA9C1-8B73-4F3E-8425-FC738F711193}" destId="{F11E53FF-DE1C-45EA-B732-45E149209CFF}" srcOrd="16" destOrd="0" presId="urn:microsoft.com/office/officeart/2005/8/layout/pyramid2"/>
    <dgm:cxn modelId="{A8D3B92E-7448-470D-90F4-5B005F2975C4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450D705-61A6-4706-B09E-7A2DE557A997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13CE765B-F182-4C2B-A299-17D0860C8309}" type="presOf" srcId="{0846366B-C013-4045-9055-1375FF12905E}" destId="{F11E53FF-DE1C-45EA-B732-45E149209CFF}" srcOrd="0" destOrd="0" presId="urn:microsoft.com/office/officeart/2005/8/layout/pyramid2"/>
    <dgm:cxn modelId="{B8D53B6A-E2BD-4C77-9BCA-EF454B7BA7ED}" type="presOf" srcId="{269F4270-A40F-4429-9A0E-04280E644AD6}" destId="{C13F9D94-070C-4B1C-9764-452E81C745B5}" srcOrd="0" destOrd="0" presId="urn:microsoft.com/office/officeart/2005/8/layout/pyramid2"/>
    <dgm:cxn modelId="{CBE4C022-367D-4C20-B402-92226195B0CD}" type="presOf" srcId="{CD4B56EF-3700-4239-8D5A-66F7E6ABF5FB}" destId="{FDDA8654-82A3-4C5B-A467-F5B52D2B1F06}" srcOrd="0" destOrd="0" presId="urn:microsoft.com/office/officeart/2005/8/layout/pyramid2"/>
    <dgm:cxn modelId="{F8B2F3B4-9EBF-4DA8-ABCF-1084944D497B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DC13403-626E-45F9-AAF9-6876E974A1BB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9E261944-D842-4C05-A12C-AF2423688F10}" type="presOf" srcId="{DC8A447C-4FDB-49AF-9CEF-F945DE823FD8}" destId="{82FBD14F-1BC0-4CCE-9E2C-5EF756FD640F}" srcOrd="0" destOrd="0" presId="urn:microsoft.com/office/officeart/2005/8/layout/pyramid2"/>
    <dgm:cxn modelId="{E88A9A04-EC37-4C14-A608-47BEE9AB6689}" type="presOf" srcId="{67C9D327-E5A2-42F8-B459-861228ABAEDA}" destId="{F9B2A56D-B0CC-444F-B9BC-7A5FAA94FEEE}" srcOrd="0" destOrd="0" presId="urn:microsoft.com/office/officeart/2005/8/layout/pyramid2"/>
    <dgm:cxn modelId="{135C154E-5A04-4758-89B6-E341DB262A82}" type="presOf" srcId="{BB276D26-10FE-42A8-B639-1E49B604136B}" destId="{CA4DDF7D-8289-4D37-843A-472077A84D94}" srcOrd="0" destOrd="0" presId="urn:microsoft.com/office/officeart/2005/8/layout/pyramid2"/>
    <dgm:cxn modelId="{3F8B266B-FBD7-4235-9A1B-21C5299D8061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5F54438A-D2E7-46CB-94B2-BEC66486555F}" type="presParOf" srcId="{F9B2A56D-B0CC-444F-B9BC-7A5FAA94FEEE}" destId="{CBF10EBD-4805-49DD-BE42-652125DF37D4}" srcOrd="0" destOrd="0" presId="urn:microsoft.com/office/officeart/2005/8/layout/pyramid2"/>
    <dgm:cxn modelId="{A840C824-F3D3-410C-934B-DBCCBCE1FB1A}" type="presParOf" srcId="{F9B2A56D-B0CC-444F-B9BC-7A5FAA94FEEE}" destId="{16CAA9C1-8B73-4F3E-8425-FC738F711193}" srcOrd="1" destOrd="0" presId="urn:microsoft.com/office/officeart/2005/8/layout/pyramid2"/>
    <dgm:cxn modelId="{FA1C3839-19C8-4B4E-8F5B-F41DFF31D55C}" type="presParOf" srcId="{16CAA9C1-8B73-4F3E-8425-FC738F711193}" destId="{9E9061A6-8229-4C6B-B725-12C82A0C8172}" srcOrd="0" destOrd="0" presId="urn:microsoft.com/office/officeart/2005/8/layout/pyramid2"/>
    <dgm:cxn modelId="{BE1F1A91-43C4-4464-8E15-80D2E8D649ED}" type="presParOf" srcId="{16CAA9C1-8B73-4F3E-8425-FC738F711193}" destId="{6F81CD5C-CEE1-41A2-ABD3-D55B78AA0DCF}" srcOrd="1" destOrd="0" presId="urn:microsoft.com/office/officeart/2005/8/layout/pyramid2"/>
    <dgm:cxn modelId="{E4C7D74F-3320-4C05-8FFE-3B1CE47344CB}" type="presParOf" srcId="{16CAA9C1-8B73-4F3E-8425-FC738F711193}" destId="{CE5FCBBB-4E91-4921-BE54-FC924762623B}" srcOrd="2" destOrd="0" presId="urn:microsoft.com/office/officeart/2005/8/layout/pyramid2"/>
    <dgm:cxn modelId="{A3CBB552-3251-48F9-BBA0-51522B329759}" type="presParOf" srcId="{16CAA9C1-8B73-4F3E-8425-FC738F711193}" destId="{A4B24A01-38C5-43FB-AE5C-AC15EE411525}" srcOrd="3" destOrd="0" presId="urn:microsoft.com/office/officeart/2005/8/layout/pyramid2"/>
    <dgm:cxn modelId="{0940DD4E-77F1-428F-906A-3716BCE81704}" type="presParOf" srcId="{16CAA9C1-8B73-4F3E-8425-FC738F711193}" destId="{130278D8-D02B-491F-BD09-FEA85F98515B}" srcOrd="4" destOrd="0" presId="urn:microsoft.com/office/officeart/2005/8/layout/pyramid2"/>
    <dgm:cxn modelId="{18EBE5CA-417F-48FC-B856-B1B605984F21}" type="presParOf" srcId="{16CAA9C1-8B73-4F3E-8425-FC738F711193}" destId="{01AFD58B-07B6-4E87-9CE9-9882CE1F0EFD}" srcOrd="5" destOrd="0" presId="urn:microsoft.com/office/officeart/2005/8/layout/pyramid2"/>
    <dgm:cxn modelId="{10C0D3B0-9B43-4CF2-955C-B2A5CF3E4345}" type="presParOf" srcId="{16CAA9C1-8B73-4F3E-8425-FC738F711193}" destId="{C13F9D94-070C-4B1C-9764-452E81C745B5}" srcOrd="6" destOrd="0" presId="urn:microsoft.com/office/officeart/2005/8/layout/pyramid2"/>
    <dgm:cxn modelId="{3786226A-1C6F-47A7-9017-6DBA40F08C02}" type="presParOf" srcId="{16CAA9C1-8B73-4F3E-8425-FC738F711193}" destId="{9777E0EB-B849-404D-9181-2CC71EDD7400}" srcOrd="7" destOrd="0" presId="urn:microsoft.com/office/officeart/2005/8/layout/pyramid2"/>
    <dgm:cxn modelId="{B8399C66-B132-466C-94A2-CD94C3DD1E28}" type="presParOf" srcId="{16CAA9C1-8B73-4F3E-8425-FC738F711193}" destId="{82FBD14F-1BC0-4CCE-9E2C-5EF756FD640F}" srcOrd="8" destOrd="0" presId="urn:microsoft.com/office/officeart/2005/8/layout/pyramid2"/>
    <dgm:cxn modelId="{B9A12FD2-F52E-46C7-947F-C1F1A1C8DB52}" type="presParOf" srcId="{16CAA9C1-8B73-4F3E-8425-FC738F711193}" destId="{04C58FF2-2069-4E85-BC83-66DFB2C40B81}" srcOrd="9" destOrd="0" presId="urn:microsoft.com/office/officeart/2005/8/layout/pyramid2"/>
    <dgm:cxn modelId="{251E4228-953B-4A83-B9CB-6A9D801E972A}" type="presParOf" srcId="{16CAA9C1-8B73-4F3E-8425-FC738F711193}" destId="{FDDA8654-82A3-4C5B-A467-F5B52D2B1F06}" srcOrd="10" destOrd="0" presId="urn:microsoft.com/office/officeart/2005/8/layout/pyramid2"/>
    <dgm:cxn modelId="{6E06CFC8-D552-49B9-8C93-BFC6F65EB181}" type="presParOf" srcId="{16CAA9C1-8B73-4F3E-8425-FC738F711193}" destId="{3A76949B-67B9-41BE-A369-07C72E0E9B52}" srcOrd="11" destOrd="0" presId="urn:microsoft.com/office/officeart/2005/8/layout/pyramid2"/>
    <dgm:cxn modelId="{F1574AD1-FE19-4F14-BF77-76524C474100}" type="presParOf" srcId="{16CAA9C1-8B73-4F3E-8425-FC738F711193}" destId="{CA4DDF7D-8289-4D37-843A-472077A84D94}" srcOrd="12" destOrd="0" presId="urn:microsoft.com/office/officeart/2005/8/layout/pyramid2"/>
    <dgm:cxn modelId="{6685E08B-7180-4C22-BDB6-15CF8BA29945}" type="presParOf" srcId="{16CAA9C1-8B73-4F3E-8425-FC738F711193}" destId="{1C0959E7-3961-4B4E-9394-31D46D1DC753}" srcOrd="13" destOrd="0" presId="urn:microsoft.com/office/officeart/2005/8/layout/pyramid2"/>
    <dgm:cxn modelId="{F1D866C2-CDD4-4A45-8EF1-A6F764E5031E}" type="presParOf" srcId="{16CAA9C1-8B73-4F3E-8425-FC738F711193}" destId="{7FA3B761-428F-4C1A-8767-F2092A79A864}" srcOrd="14" destOrd="0" presId="urn:microsoft.com/office/officeart/2005/8/layout/pyramid2"/>
    <dgm:cxn modelId="{18AB109F-121A-4174-9B96-4CCDEBFC08FB}" type="presParOf" srcId="{16CAA9C1-8B73-4F3E-8425-FC738F711193}" destId="{BA11E80E-D0D7-417E-9140-ECB2078577A5}" srcOrd="15" destOrd="0" presId="urn:microsoft.com/office/officeart/2005/8/layout/pyramid2"/>
    <dgm:cxn modelId="{2B175C98-F47F-41E3-B945-32D4EEB63C7A}" type="presParOf" srcId="{16CAA9C1-8B73-4F3E-8425-FC738F711193}" destId="{F11E53FF-DE1C-45EA-B732-45E149209CFF}" srcOrd="16" destOrd="0" presId="urn:microsoft.com/office/officeart/2005/8/layout/pyramid2"/>
    <dgm:cxn modelId="{A092396D-813D-4633-9A4E-0A0E36A87D0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158539F-C584-47B2-8C05-AAE4C2915636}" type="presOf" srcId="{614B6B81-045A-487F-B6CC-C58E7251D349}" destId="{9E9061A6-8229-4C6B-B725-12C82A0C8172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CE862BDB-1E19-4AD6-AEE0-177DABDCC851}" type="presOf" srcId="{9FCC4AC5-A9D5-4C50-89AF-46F9221948B9}" destId="{7FA3B761-428F-4C1A-8767-F2092A79A86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AF102D6A-2EEA-4214-ABC9-1A3767031F92}" type="presOf" srcId="{67C9D327-E5A2-42F8-B459-861228ABAEDA}" destId="{F9B2A56D-B0CC-444F-B9BC-7A5FAA94FEEE}" srcOrd="0" destOrd="0" presId="urn:microsoft.com/office/officeart/2005/8/layout/pyramid2"/>
    <dgm:cxn modelId="{2D01C3C9-5645-4E24-8CFC-0CF6574B052E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9876E4E6-9492-4C72-B24F-5430B6CEF911}" type="presOf" srcId="{269F4270-A40F-4429-9A0E-04280E644AD6}" destId="{C13F9D94-070C-4B1C-9764-452E81C745B5}" srcOrd="0" destOrd="0" presId="urn:microsoft.com/office/officeart/2005/8/layout/pyramid2"/>
    <dgm:cxn modelId="{A7C98D66-F916-4EC5-9321-866926DF5E20}" type="presOf" srcId="{DC8A447C-4FDB-49AF-9CEF-F945DE823FD8}" destId="{82FBD14F-1BC0-4CCE-9E2C-5EF756FD640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B6358B8-172A-4B7A-ABA0-AB8A259B470B}" type="presOf" srcId="{CD4B56EF-3700-4239-8D5A-66F7E6ABF5FB}" destId="{FDDA8654-82A3-4C5B-A467-F5B52D2B1F06}" srcOrd="0" destOrd="0" presId="urn:microsoft.com/office/officeart/2005/8/layout/pyramid2"/>
    <dgm:cxn modelId="{AAD668B7-EFD9-4CCD-8B90-B618A501062B}" type="presOf" srcId="{BB276D26-10FE-42A8-B639-1E49B604136B}" destId="{CA4DDF7D-8289-4D37-843A-472077A84D94}" srcOrd="0" destOrd="0" presId="urn:microsoft.com/office/officeart/2005/8/layout/pyramid2"/>
    <dgm:cxn modelId="{DC4CF5AF-8B66-4BC8-AD0F-D0186FB9DDE6}" type="presOf" srcId="{B6176BC1-F938-4DBC-8C3D-3E9E4082176C}" destId="{130278D8-D02B-491F-BD09-FEA85F98515B}" srcOrd="0" destOrd="0" presId="urn:microsoft.com/office/officeart/2005/8/layout/pyramid2"/>
    <dgm:cxn modelId="{747DEEA7-A832-46B2-8408-8663D53E3937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FE89432-CCDA-4403-B369-4E494F9BBCB6}" type="presParOf" srcId="{F9B2A56D-B0CC-444F-B9BC-7A5FAA94FEEE}" destId="{CBF10EBD-4805-49DD-BE42-652125DF37D4}" srcOrd="0" destOrd="0" presId="urn:microsoft.com/office/officeart/2005/8/layout/pyramid2"/>
    <dgm:cxn modelId="{E47BE7CA-FB4D-45A5-B210-B9893CD12797}" type="presParOf" srcId="{F9B2A56D-B0CC-444F-B9BC-7A5FAA94FEEE}" destId="{16CAA9C1-8B73-4F3E-8425-FC738F711193}" srcOrd="1" destOrd="0" presId="urn:microsoft.com/office/officeart/2005/8/layout/pyramid2"/>
    <dgm:cxn modelId="{75DAD734-C9ED-4760-9D94-3B8C54E36610}" type="presParOf" srcId="{16CAA9C1-8B73-4F3E-8425-FC738F711193}" destId="{9E9061A6-8229-4C6B-B725-12C82A0C8172}" srcOrd="0" destOrd="0" presId="urn:microsoft.com/office/officeart/2005/8/layout/pyramid2"/>
    <dgm:cxn modelId="{50896491-A22E-4170-8E80-F78D13632A7D}" type="presParOf" srcId="{16CAA9C1-8B73-4F3E-8425-FC738F711193}" destId="{6F81CD5C-CEE1-41A2-ABD3-D55B78AA0DCF}" srcOrd="1" destOrd="0" presId="urn:microsoft.com/office/officeart/2005/8/layout/pyramid2"/>
    <dgm:cxn modelId="{CCAAFE97-6E1B-461D-81D3-EA249AA94510}" type="presParOf" srcId="{16CAA9C1-8B73-4F3E-8425-FC738F711193}" destId="{CE5FCBBB-4E91-4921-BE54-FC924762623B}" srcOrd="2" destOrd="0" presId="urn:microsoft.com/office/officeart/2005/8/layout/pyramid2"/>
    <dgm:cxn modelId="{1025E822-1A13-43F8-8131-0505A21E2F27}" type="presParOf" srcId="{16CAA9C1-8B73-4F3E-8425-FC738F711193}" destId="{A4B24A01-38C5-43FB-AE5C-AC15EE411525}" srcOrd="3" destOrd="0" presId="urn:microsoft.com/office/officeart/2005/8/layout/pyramid2"/>
    <dgm:cxn modelId="{C1A19D17-4250-4A6D-ABCC-AB567C2F5533}" type="presParOf" srcId="{16CAA9C1-8B73-4F3E-8425-FC738F711193}" destId="{130278D8-D02B-491F-BD09-FEA85F98515B}" srcOrd="4" destOrd="0" presId="urn:microsoft.com/office/officeart/2005/8/layout/pyramid2"/>
    <dgm:cxn modelId="{8F5BF378-72C2-4DA9-A1E9-071D998AD09B}" type="presParOf" srcId="{16CAA9C1-8B73-4F3E-8425-FC738F711193}" destId="{01AFD58B-07B6-4E87-9CE9-9882CE1F0EFD}" srcOrd="5" destOrd="0" presId="urn:microsoft.com/office/officeart/2005/8/layout/pyramid2"/>
    <dgm:cxn modelId="{59020EE1-CB2A-429B-A616-8AC061B0A337}" type="presParOf" srcId="{16CAA9C1-8B73-4F3E-8425-FC738F711193}" destId="{C13F9D94-070C-4B1C-9764-452E81C745B5}" srcOrd="6" destOrd="0" presId="urn:microsoft.com/office/officeart/2005/8/layout/pyramid2"/>
    <dgm:cxn modelId="{795C143B-A551-4437-B207-AA4493F80092}" type="presParOf" srcId="{16CAA9C1-8B73-4F3E-8425-FC738F711193}" destId="{9777E0EB-B849-404D-9181-2CC71EDD7400}" srcOrd="7" destOrd="0" presId="urn:microsoft.com/office/officeart/2005/8/layout/pyramid2"/>
    <dgm:cxn modelId="{2B3EF373-7A5C-41FF-AA50-D2A2250728E0}" type="presParOf" srcId="{16CAA9C1-8B73-4F3E-8425-FC738F711193}" destId="{82FBD14F-1BC0-4CCE-9E2C-5EF756FD640F}" srcOrd="8" destOrd="0" presId="urn:microsoft.com/office/officeart/2005/8/layout/pyramid2"/>
    <dgm:cxn modelId="{DAA5BE88-52B3-478D-A0AF-133F0ACD0F48}" type="presParOf" srcId="{16CAA9C1-8B73-4F3E-8425-FC738F711193}" destId="{04C58FF2-2069-4E85-BC83-66DFB2C40B81}" srcOrd="9" destOrd="0" presId="urn:microsoft.com/office/officeart/2005/8/layout/pyramid2"/>
    <dgm:cxn modelId="{73C9ABF0-F509-4BBE-9D59-29A844B299E1}" type="presParOf" srcId="{16CAA9C1-8B73-4F3E-8425-FC738F711193}" destId="{FDDA8654-82A3-4C5B-A467-F5B52D2B1F06}" srcOrd="10" destOrd="0" presId="urn:microsoft.com/office/officeart/2005/8/layout/pyramid2"/>
    <dgm:cxn modelId="{4A9B5C36-DDD0-4985-BFE5-AA598566B1E9}" type="presParOf" srcId="{16CAA9C1-8B73-4F3E-8425-FC738F711193}" destId="{3A76949B-67B9-41BE-A369-07C72E0E9B52}" srcOrd="11" destOrd="0" presId="urn:microsoft.com/office/officeart/2005/8/layout/pyramid2"/>
    <dgm:cxn modelId="{6C870C6D-0D67-4EBC-B556-E8EBCE1CEF98}" type="presParOf" srcId="{16CAA9C1-8B73-4F3E-8425-FC738F711193}" destId="{CA4DDF7D-8289-4D37-843A-472077A84D94}" srcOrd="12" destOrd="0" presId="urn:microsoft.com/office/officeart/2005/8/layout/pyramid2"/>
    <dgm:cxn modelId="{2E26B117-A2A6-4993-BC43-DED6D646D80E}" type="presParOf" srcId="{16CAA9C1-8B73-4F3E-8425-FC738F711193}" destId="{1C0959E7-3961-4B4E-9394-31D46D1DC753}" srcOrd="13" destOrd="0" presId="urn:microsoft.com/office/officeart/2005/8/layout/pyramid2"/>
    <dgm:cxn modelId="{32984D3F-9267-4A13-B4C9-13B748533E55}" type="presParOf" srcId="{16CAA9C1-8B73-4F3E-8425-FC738F711193}" destId="{7FA3B761-428F-4C1A-8767-F2092A79A864}" srcOrd="14" destOrd="0" presId="urn:microsoft.com/office/officeart/2005/8/layout/pyramid2"/>
    <dgm:cxn modelId="{76309515-1B27-43AE-8E14-C5AEBE3ECB70}" type="presParOf" srcId="{16CAA9C1-8B73-4F3E-8425-FC738F711193}" destId="{BA11E80E-D0D7-417E-9140-ECB2078577A5}" srcOrd="15" destOrd="0" presId="urn:microsoft.com/office/officeart/2005/8/layout/pyramid2"/>
    <dgm:cxn modelId="{D9C91604-38CF-4DB2-97CC-F133DCF4514E}" type="presParOf" srcId="{16CAA9C1-8B73-4F3E-8425-FC738F711193}" destId="{F11E53FF-DE1C-45EA-B732-45E149209CFF}" srcOrd="16" destOrd="0" presId="urn:microsoft.com/office/officeart/2005/8/layout/pyramid2"/>
    <dgm:cxn modelId="{FB0BC1F2-83B7-4C12-BF3B-E3C515B4E1AA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DD17DF8-C7D6-4042-BB2F-7501C8A6976F}" type="presOf" srcId="{B6176BC1-F938-4DBC-8C3D-3E9E4082176C}" destId="{130278D8-D02B-491F-BD09-FEA85F98515B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8A139B90-D324-4CA7-8CE6-5E1EF24E7C6E}" type="presOf" srcId="{A316CA99-DD04-49B1-BBB2-8D6314FD7E85}" destId="{CE5FCBBB-4E91-4921-BE54-FC924762623B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E3E7B79D-3A63-4A67-9DB2-BD462C0D5A8A}" type="presOf" srcId="{614B6B81-045A-487F-B6CC-C58E7251D349}" destId="{9E9061A6-8229-4C6B-B725-12C82A0C8172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381EB46D-A76E-45DA-98AF-E429E55EDAD7}" type="presOf" srcId="{DC8A447C-4FDB-49AF-9CEF-F945DE823FD8}" destId="{82FBD14F-1BC0-4CCE-9E2C-5EF756FD640F}" srcOrd="0" destOrd="0" presId="urn:microsoft.com/office/officeart/2005/8/layout/pyramid2"/>
    <dgm:cxn modelId="{4F414BF5-3540-4459-90F3-A77DA89321AB}" type="presOf" srcId="{BB276D26-10FE-42A8-B639-1E49B604136B}" destId="{CA4DDF7D-8289-4D37-843A-472077A84D94}" srcOrd="0" destOrd="0" presId="urn:microsoft.com/office/officeart/2005/8/layout/pyramid2"/>
    <dgm:cxn modelId="{D6587043-3CFE-4A4C-BE97-FAECCE9F54C0}" type="presOf" srcId="{269F4270-A40F-4429-9A0E-04280E644AD6}" destId="{C13F9D94-070C-4B1C-9764-452E81C745B5}" srcOrd="0" destOrd="0" presId="urn:microsoft.com/office/officeart/2005/8/layout/pyramid2"/>
    <dgm:cxn modelId="{3AFB47EB-D881-40E0-BE7C-DD8F6882D926}" type="presOf" srcId="{67C9D327-E5A2-42F8-B459-861228ABAEDA}" destId="{F9B2A56D-B0CC-444F-B9BC-7A5FAA94FEEE}" srcOrd="0" destOrd="0" presId="urn:microsoft.com/office/officeart/2005/8/layout/pyramid2"/>
    <dgm:cxn modelId="{6AAB4E38-74C6-497C-977B-B0FA8359E10A}" type="presOf" srcId="{CD4B56EF-3700-4239-8D5A-66F7E6ABF5FB}" destId="{FDDA8654-82A3-4C5B-A467-F5B52D2B1F06}" srcOrd="0" destOrd="0" presId="urn:microsoft.com/office/officeart/2005/8/layout/pyramid2"/>
    <dgm:cxn modelId="{3E22A905-945A-496C-8C3E-FB113A9A41C9}" type="presOf" srcId="{0846366B-C013-4045-9055-1375FF12905E}" destId="{F11E53FF-DE1C-45EA-B732-45E149209CFF}" srcOrd="0" destOrd="0" presId="urn:microsoft.com/office/officeart/2005/8/layout/pyramid2"/>
    <dgm:cxn modelId="{0DFB7C4D-3F2F-4738-93AE-73F0E968C374}" type="presOf" srcId="{9FCC4AC5-A9D5-4C50-89AF-46F9221948B9}" destId="{7FA3B761-428F-4C1A-8767-F2092A79A86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11E295E2-33A9-4084-812A-80FE8EFAE938}" type="presParOf" srcId="{F9B2A56D-B0CC-444F-B9BC-7A5FAA94FEEE}" destId="{CBF10EBD-4805-49DD-BE42-652125DF37D4}" srcOrd="0" destOrd="0" presId="urn:microsoft.com/office/officeart/2005/8/layout/pyramid2"/>
    <dgm:cxn modelId="{87E2FD7B-6791-4BC8-B2E8-FB9899794B4A}" type="presParOf" srcId="{F9B2A56D-B0CC-444F-B9BC-7A5FAA94FEEE}" destId="{16CAA9C1-8B73-4F3E-8425-FC738F711193}" srcOrd="1" destOrd="0" presId="urn:microsoft.com/office/officeart/2005/8/layout/pyramid2"/>
    <dgm:cxn modelId="{5C62DF7E-CABB-49BF-AAC0-7D32797174AB}" type="presParOf" srcId="{16CAA9C1-8B73-4F3E-8425-FC738F711193}" destId="{9E9061A6-8229-4C6B-B725-12C82A0C8172}" srcOrd="0" destOrd="0" presId="urn:microsoft.com/office/officeart/2005/8/layout/pyramid2"/>
    <dgm:cxn modelId="{F6D4180A-64BB-430F-AAFE-5A3F48F538B7}" type="presParOf" srcId="{16CAA9C1-8B73-4F3E-8425-FC738F711193}" destId="{6F81CD5C-CEE1-41A2-ABD3-D55B78AA0DCF}" srcOrd="1" destOrd="0" presId="urn:microsoft.com/office/officeart/2005/8/layout/pyramid2"/>
    <dgm:cxn modelId="{B699A9FA-D200-45A6-9805-54F958C3ED14}" type="presParOf" srcId="{16CAA9C1-8B73-4F3E-8425-FC738F711193}" destId="{CE5FCBBB-4E91-4921-BE54-FC924762623B}" srcOrd="2" destOrd="0" presId="urn:microsoft.com/office/officeart/2005/8/layout/pyramid2"/>
    <dgm:cxn modelId="{954B20FF-E7D6-43ED-90B8-96B39E2C342D}" type="presParOf" srcId="{16CAA9C1-8B73-4F3E-8425-FC738F711193}" destId="{A4B24A01-38C5-43FB-AE5C-AC15EE411525}" srcOrd="3" destOrd="0" presId="urn:microsoft.com/office/officeart/2005/8/layout/pyramid2"/>
    <dgm:cxn modelId="{6FE7F568-F3C6-4889-85B7-B4FAE6C491F3}" type="presParOf" srcId="{16CAA9C1-8B73-4F3E-8425-FC738F711193}" destId="{130278D8-D02B-491F-BD09-FEA85F98515B}" srcOrd="4" destOrd="0" presId="urn:microsoft.com/office/officeart/2005/8/layout/pyramid2"/>
    <dgm:cxn modelId="{F27AF70A-F4B3-41BC-8A31-5C83C0C91EF9}" type="presParOf" srcId="{16CAA9C1-8B73-4F3E-8425-FC738F711193}" destId="{01AFD58B-07B6-4E87-9CE9-9882CE1F0EFD}" srcOrd="5" destOrd="0" presId="urn:microsoft.com/office/officeart/2005/8/layout/pyramid2"/>
    <dgm:cxn modelId="{AF984FD5-7E98-40CD-9041-D99BAB84E904}" type="presParOf" srcId="{16CAA9C1-8B73-4F3E-8425-FC738F711193}" destId="{C13F9D94-070C-4B1C-9764-452E81C745B5}" srcOrd="6" destOrd="0" presId="urn:microsoft.com/office/officeart/2005/8/layout/pyramid2"/>
    <dgm:cxn modelId="{EC98CDA9-70FA-4E16-B3A2-B9B3CA9F6227}" type="presParOf" srcId="{16CAA9C1-8B73-4F3E-8425-FC738F711193}" destId="{9777E0EB-B849-404D-9181-2CC71EDD7400}" srcOrd="7" destOrd="0" presId="urn:microsoft.com/office/officeart/2005/8/layout/pyramid2"/>
    <dgm:cxn modelId="{23505322-DFEB-49A1-9A11-489A4FB938F5}" type="presParOf" srcId="{16CAA9C1-8B73-4F3E-8425-FC738F711193}" destId="{82FBD14F-1BC0-4CCE-9E2C-5EF756FD640F}" srcOrd="8" destOrd="0" presId="urn:microsoft.com/office/officeart/2005/8/layout/pyramid2"/>
    <dgm:cxn modelId="{49C907EE-255A-45C3-86A1-3F00466EAD03}" type="presParOf" srcId="{16CAA9C1-8B73-4F3E-8425-FC738F711193}" destId="{04C58FF2-2069-4E85-BC83-66DFB2C40B81}" srcOrd="9" destOrd="0" presId="urn:microsoft.com/office/officeart/2005/8/layout/pyramid2"/>
    <dgm:cxn modelId="{7CE48E45-8E41-4E05-9A20-DFAC2F1E4783}" type="presParOf" srcId="{16CAA9C1-8B73-4F3E-8425-FC738F711193}" destId="{FDDA8654-82A3-4C5B-A467-F5B52D2B1F06}" srcOrd="10" destOrd="0" presId="urn:microsoft.com/office/officeart/2005/8/layout/pyramid2"/>
    <dgm:cxn modelId="{A83D5596-23DD-4CFA-87F3-307DD854C5E9}" type="presParOf" srcId="{16CAA9C1-8B73-4F3E-8425-FC738F711193}" destId="{3A76949B-67B9-41BE-A369-07C72E0E9B52}" srcOrd="11" destOrd="0" presId="urn:microsoft.com/office/officeart/2005/8/layout/pyramid2"/>
    <dgm:cxn modelId="{98F45DF7-DEE7-4B57-BE82-36929301B6FA}" type="presParOf" srcId="{16CAA9C1-8B73-4F3E-8425-FC738F711193}" destId="{CA4DDF7D-8289-4D37-843A-472077A84D94}" srcOrd="12" destOrd="0" presId="urn:microsoft.com/office/officeart/2005/8/layout/pyramid2"/>
    <dgm:cxn modelId="{E077237B-BCFC-494A-B90E-959F5633A02D}" type="presParOf" srcId="{16CAA9C1-8B73-4F3E-8425-FC738F711193}" destId="{1C0959E7-3961-4B4E-9394-31D46D1DC753}" srcOrd="13" destOrd="0" presId="urn:microsoft.com/office/officeart/2005/8/layout/pyramid2"/>
    <dgm:cxn modelId="{A673EA3C-49E4-49F1-AF92-93EBE96EA17C}" type="presParOf" srcId="{16CAA9C1-8B73-4F3E-8425-FC738F711193}" destId="{7FA3B761-428F-4C1A-8767-F2092A79A864}" srcOrd="14" destOrd="0" presId="urn:microsoft.com/office/officeart/2005/8/layout/pyramid2"/>
    <dgm:cxn modelId="{E252D3AD-21EE-4DF4-A175-0F66FB3106FE}" type="presParOf" srcId="{16CAA9C1-8B73-4F3E-8425-FC738F711193}" destId="{BA11E80E-D0D7-417E-9140-ECB2078577A5}" srcOrd="15" destOrd="0" presId="urn:microsoft.com/office/officeart/2005/8/layout/pyramid2"/>
    <dgm:cxn modelId="{D75DBA5C-E7D6-4ECF-894C-1C5048D7B2B0}" type="presParOf" srcId="{16CAA9C1-8B73-4F3E-8425-FC738F711193}" destId="{F11E53FF-DE1C-45EA-B732-45E149209CFF}" srcOrd="16" destOrd="0" presId="urn:microsoft.com/office/officeart/2005/8/layout/pyramid2"/>
    <dgm:cxn modelId="{0FF3164A-AD9E-4592-8875-FED92BC4BD1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83826BBD-CCD4-4C9B-8E7B-24EE4FFA01A5}" type="presOf" srcId="{CD4B56EF-3700-4239-8D5A-66F7E6ABF5FB}" destId="{FDDA8654-82A3-4C5B-A467-F5B52D2B1F06}" srcOrd="0" destOrd="0" presId="urn:microsoft.com/office/officeart/2005/8/layout/pyramid2"/>
    <dgm:cxn modelId="{4F796C9B-0161-42E8-8732-4DF7434A1FEA}" type="presOf" srcId="{0846366B-C013-4045-9055-1375FF12905E}" destId="{F11E53FF-DE1C-45EA-B732-45E149209CFF}" srcOrd="0" destOrd="0" presId="urn:microsoft.com/office/officeart/2005/8/layout/pyramid2"/>
    <dgm:cxn modelId="{D1AFF68A-9BF7-43CB-B35C-3CB409087E9D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C17042A4-DDE0-4B7E-ADD1-B9F13BDBEF1E}" type="presOf" srcId="{B6176BC1-F938-4DBC-8C3D-3E9E4082176C}" destId="{130278D8-D02B-491F-BD09-FEA85F98515B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3495E5A4-AC35-408C-AB5F-FD9BB235334D}" type="presOf" srcId="{269F4270-A40F-4429-9A0E-04280E644AD6}" destId="{C13F9D94-070C-4B1C-9764-452E81C745B5}" srcOrd="0" destOrd="0" presId="urn:microsoft.com/office/officeart/2005/8/layout/pyramid2"/>
    <dgm:cxn modelId="{00CDB197-AA5E-418B-AEAF-68CF49903246}" type="presOf" srcId="{67C9D327-E5A2-42F8-B459-861228ABAEDA}" destId="{F9B2A56D-B0CC-444F-B9BC-7A5FAA94FEEE}" srcOrd="0" destOrd="0" presId="urn:microsoft.com/office/officeart/2005/8/layout/pyramid2"/>
    <dgm:cxn modelId="{9B0D078E-02D5-4C71-A69B-0DD8EB2A4705}" type="presOf" srcId="{DC8A447C-4FDB-49AF-9CEF-F945DE823FD8}" destId="{82FBD14F-1BC0-4CCE-9E2C-5EF756FD640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78C9A7A6-318C-4266-BCE7-44A6C42A70BD}" type="presOf" srcId="{BB276D26-10FE-42A8-B639-1E49B604136B}" destId="{CA4DDF7D-8289-4D37-843A-472077A84D94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B147B38-CE5C-4B93-99A1-3A239A8A334F}" type="presOf" srcId="{A316CA99-DD04-49B1-BBB2-8D6314FD7E85}" destId="{CE5FCBBB-4E91-4921-BE54-FC924762623B}" srcOrd="0" destOrd="0" presId="urn:microsoft.com/office/officeart/2005/8/layout/pyramid2"/>
    <dgm:cxn modelId="{F1A3C77B-250F-4747-B1EA-271126139371}" type="presOf" srcId="{9FCC4AC5-A9D5-4C50-89AF-46F9221948B9}" destId="{7FA3B761-428F-4C1A-8767-F2092A79A86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52D0411-FE02-43A7-9A03-ABAFF17BF8DD}" type="presParOf" srcId="{F9B2A56D-B0CC-444F-B9BC-7A5FAA94FEEE}" destId="{CBF10EBD-4805-49DD-BE42-652125DF37D4}" srcOrd="0" destOrd="0" presId="urn:microsoft.com/office/officeart/2005/8/layout/pyramid2"/>
    <dgm:cxn modelId="{351E695B-D6FD-4935-BB3E-3A0A051B8307}" type="presParOf" srcId="{F9B2A56D-B0CC-444F-B9BC-7A5FAA94FEEE}" destId="{16CAA9C1-8B73-4F3E-8425-FC738F711193}" srcOrd="1" destOrd="0" presId="urn:microsoft.com/office/officeart/2005/8/layout/pyramid2"/>
    <dgm:cxn modelId="{A5383290-BF85-4568-AE29-45EE080BC9B3}" type="presParOf" srcId="{16CAA9C1-8B73-4F3E-8425-FC738F711193}" destId="{9E9061A6-8229-4C6B-B725-12C82A0C8172}" srcOrd="0" destOrd="0" presId="urn:microsoft.com/office/officeart/2005/8/layout/pyramid2"/>
    <dgm:cxn modelId="{F048B52C-3284-46FF-9E18-986F4D85E8C2}" type="presParOf" srcId="{16CAA9C1-8B73-4F3E-8425-FC738F711193}" destId="{6F81CD5C-CEE1-41A2-ABD3-D55B78AA0DCF}" srcOrd="1" destOrd="0" presId="urn:microsoft.com/office/officeart/2005/8/layout/pyramid2"/>
    <dgm:cxn modelId="{525631FB-A6D0-463E-98C6-79E2452D4F30}" type="presParOf" srcId="{16CAA9C1-8B73-4F3E-8425-FC738F711193}" destId="{CE5FCBBB-4E91-4921-BE54-FC924762623B}" srcOrd="2" destOrd="0" presId="urn:microsoft.com/office/officeart/2005/8/layout/pyramid2"/>
    <dgm:cxn modelId="{FA705974-7268-4EF0-8B3E-48EBE203EC07}" type="presParOf" srcId="{16CAA9C1-8B73-4F3E-8425-FC738F711193}" destId="{A4B24A01-38C5-43FB-AE5C-AC15EE411525}" srcOrd="3" destOrd="0" presId="urn:microsoft.com/office/officeart/2005/8/layout/pyramid2"/>
    <dgm:cxn modelId="{0DFB86D6-48D5-4E3E-875A-B0D02AD8BF9F}" type="presParOf" srcId="{16CAA9C1-8B73-4F3E-8425-FC738F711193}" destId="{130278D8-D02B-491F-BD09-FEA85F98515B}" srcOrd="4" destOrd="0" presId="urn:microsoft.com/office/officeart/2005/8/layout/pyramid2"/>
    <dgm:cxn modelId="{AAC7B4DE-AA84-490C-B2CA-F0CA2D8BE650}" type="presParOf" srcId="{16CAA9C1-8B73-4F3E-8425-FC738F711193}" destId="{01AFD58B-07B6-4E87-9CE9-9882CE1F0EFD}" srcOrd="5" destOrd="0" presId="urn:microsoft.com/office/officeart/2005/8/layout/pyramid2"/>
    <dgm:cxn modelId="{943FC4AA-14A5-4AA8-9552-3E6C0AAA571E}" type="presParOf" srcId="{16CAA9C1-8B73-4F3E-8425-FC738F711193}" destId="{C13F9D94-070C-4B1C-9764-452E81C745B5}" srcOrd="6" destOrd="0" presId="urn:microsoft.com/office/officeart/2005/8/layout/pyramid2"/>
    <dgm:cxn modelId="{4EED02B5-46A9-406E-B67C-A5EDEC4E612D}" type="presParOf" srcId="{16CAA9C1-8B73-4F3E-8425-FC738F711193}" destId="{9777E0EB-B849-404D-9181-2CC71EDD7400}" srcOrd="7" destOrd="0" presId="urn:microsoft.com/office/officeart/2005/8/layout/pyramid2"/>
    <dgm:cxn modelId="{F9BC07EE-2FE7-4E9C-B688-502CE448FBC9}" type="presParOf" srcId="{16CAA9C1-8B73-4F3E-8425-FC738F711193}" destId="{82FBD14F-1BC0-4CCE-9E2C-5EF756FD640F}" srcOrd="8" destOrd="0" presId="urn:microsoft.com/office/officeart/2005/8/layout/pyramid2"/>
    <dgm:cxn modelId="{95002EF4-60BA-4FFD-94D5-8D029F16E351}" type="presParOf" srcId="{16CAA9C1-8B73-4F3E-8425-FC738F711193}" destId="{04C58FF2-2069-4E85-BC83-66DFB2C40B81}" srcOrd="9" destOrd="0" presId="urn:microsoft.com/office/officeart/2005/8/layout/pyramid2"/>
    <dgm:cxn modelId="{8BC83D90-746D-4A8B-BD1A-E55DF5898E75}" type="presParOf" srcId="{16CAA9C1-8B73-4F3E-8425-FC738F711193}" destId="{FDDA8654-82A3-4C5B-A467-F5B52D2B1F06}" srcOrd="10" destOrd="0" presId="urn:microsoft.com/office/officeart/2005/8/layout/pyramid2"/>
    <dgm:cxn modelId="{A1D1B8C7-CB73-4349-91E9-EC0F96AB074E}" type="presParOf" srcId="{16CAA9C1-8B73-4F3E-8425-FC738F711193}" destId="{3A76949B-67B9-41BE-A369-07C72E0E9B52}" srcOrd="11" destOrd="0" presId="urn:microsoft.com/office/officeart/2005/8/layout/pyramid2"/>
    <dgm:cxn modelId="{9FC4B5CE-785F-46B0-9729-715F86B1620D}" type="presParOf" srcId="{16CAA9C1-8B73-4F3E-8425-FC738F711193}" destId="{CA4DDF7D-8289-4D37-843A-472077A84D94}" srcOrd="12" destOrd="0" presId="urn:microsoft.com/office/officeart/2005/8/layout/pyramid2"/>
    <dgm:cxn modelId="{06DF9C17-C7FF-4F1A-9393-F391BE3B69AF}" type="presParOf" srcId="{16CAA9C1-8B73-4F3E-8425-FC738F711193}" destId="{1C0959E7-3961-4B4E-9394-31D46D1DC753}" srcOrd="13" destOrd="0" presId="urn:microsoft.com/office/officeart/2005/8/layout/pyramid2"/>
    <dgm:cxn modelId="{E993DC1D-7AEB-405C-A1C0-2BB6F800C5C9}" type="presParOf" srcId="{16CAA9C1-8B73-4F3E-8425-FC738F711193}" destId="{7FA3B761-428F-4C1A-8767-F2092A79A864}" srcOrd="14" destOrd="0" presId="urn:microsoft.com/office/officeart/2005/8/layout/pyramid2"/>
    <dgm:cxn modelId="{680BA3D8-F32C-49F3-A7F0-BCED42E74C1B}" type="presParOf" srcId="{16CAA9C1-8B73-4F3E-8425-FC738F711193}" destId="{BA11E80E-D0D7-417E-9140-ECB2078577A5}" srcOrd="15" destOrd="0" presId="urn:microsoft.com/office/officeart/2005/8/layout/pyramid2"/>
    <dgm:cxn modelId="{ACAD44CE-A51A-4D4F-AB8B-6F7A5E476ABE}" type="presParOf" srcId="{16CAA9C1-8B73-4F3E-8425-FC738F711193}" destId="{F11E53FF-DE1C-45EA-B732-45E149209CFF}" srcOrd="16" destOrd="0" presId="urn:microsoft.com/office/officeart/2005/8/layout/pyramid2"/>
    <dgm:cxn modelId="{EFCAA16C-7EB8-4549-A0A2-83312A84D76B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6BE86A8C-53C2-4A7A-871E-F0E03610F369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23EDB9DC-C364-432F-89BE-34EC36A18DAC}" type="presOf" srcId="{A316CA99-DD04-49B1-BBB2-8D6314FD7E85}" destId="{CE5FCBBB-4E91-4921-BE54-FC924762623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E7AA7851-44F2-49DE-A157-CAFBF491576C}" type="presOf" srcId="{9FCC4AC5-A9D5-4C50-89AF-46F9221948B9}" destId="{7FA3B761-428F-4C1A-8767-F2092A79A86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233D937F-27B9-4AC4-8F66-1D0423B1686A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1B4C14B9-2DA3-4767-B6D6-D076C6DE60B0}" type="presOf" srcId="{BB276D26-10FE-42A8-B639-1E49B604136B}" destId="{CA4DDF7D-8289-4D37-843A-472077A84D9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B3F16A8D-FEAD-4461-91BE-85F628710985}" type="presOf" srcId="{67C9D327-E5A2-42F8-B459-861228ABAEDA}" destId="{F9B2A56D-B0CC-444F-B9BC-7A5FAA94FEEE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18A3715C-B51C-4003-A0A7-86376E15504F}" type="presOf" srcId="{0846366B-C013-4045-9055-1375FF12905E}" destId="{F11E53FF-DE1C-45EA-B732-45E149209CFF}" srcOrd="0" destOrd="0" presId="urn:microsoft.com/office/officeart/2005/8/layout/pyramid2"/>
    <dgm:cxn modelId="{6068E33D-5CFC-464C-A9FA-D63921FE0DE0}" type="presOf" srcId="{269F4270-A40F-4429-9A0E-04280E644AD6}" destId="{C13F9D94-070C-4B1C-9764-452E81C745B5}" srcOrd="0" destOrd="0" presId="urn:microsoft.com/office/officeart/2005/8/layout/pyramid2"/>
    <dgm:cxn modelId="{2B4BFC40-3EA9-489E-B215-8A57B114C8F3}" type="presOf" srcId="{DC8A447C-4FDB-49AF-9CEF-F945DE823FD8}" destId="{82FBD14F-1BC0-4CCE-9E2C-5EF756FD640F}" srcOrd="0" destOrd="0" presId="urn:microsoft.com/office/officeart/2005/8/layout/pyramid2"/>
    <dgm:cxn modelId="{2D35D026-1D23-4015-9034-F6C5E2FDF37F}" type="presOf" srcId="{CD4B56EF-3700-4239-8D5A-66F7E6ABF5FB}" destId="{FDDA8654-82A3-4C5B-A467-F5B52D2B1F06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D94AE9A5-5FD4-496A-A2FF-FBA917F39FE8}" type="presParOf" srcId="{F9B2A56D-B0CC-444F-B9BC-7A5FAA94FEEE}" destId="{CBF10EBD-4805-49DD-BE42-652125DF37D4}" srcOrd="0" destOrd="0" presId="urn:microsoft.com/office/officeart/2005/8/layout/pyramid2"/>
    <dgm:cxn modelId="{F9016DED-8D6D-47A6-8C50-D68CB6054BE3}" type="presParOf" srcId="{F9B2A56D-B0CC-444F-B9BC-7A5FAA94FEEE}" destId="{16CAA9C1-8B73-4F3E-8425-FC738F711193}" srcOrd="1" destOrd="0" presId="urn:microsoft.com/office/officeart/2005/8/layout/pyramid2"/>
    <dgm:cxn modelId="{2A393E9A-B750-4C5E-A654-4350E3CA70F0}" type="presParOf" srcId="{16CAA9C1-8B73-4F3E-8425-FC738F711193}" destId="{9E9061A6-8229-4C6B-B725-12C82A0C8172}" srcOrd="0" destOrd="0" presId="urn:microsoft.com/office/officeart/2005/8/layout/pyramid2"/>
    <dgm:cxn modelId="{16CE70D3-465E-41C7-AB4C-37F61FC32ED8}" type="presParOf" srcId="{16CAA9C1-8B73-4F3E-8425-FC738F711193}" destId="{6F81CD5C-CEE1-41A2-ABD3-D55B78AA0DCF}" srcOrd="1" destOrd="0" presId="urn:microsoft.com/office/officeart/2005/8/layout/pyramid2"/>
    <dgm:cxn modelId="{0A2A9074-317E-4643-87BC-89E823206027}" type="presParOf" srcId="{16CAA9C1-8B73-4F3E-8425-FC738F711193}" destId="{CE5FCBBB-4E91-4921-BE54-FC924762623B}" srcOrd="2" destOrd="0" presId="urn:microsoft.com/office/officeart/2005/8/layout/pyramid2"/>
    <dgm:cxn modelId="{7876A514-52DC-4B68-B5A8-029935C0CB9D}" type="presParOf" srcId="{16CAA9C1-8B73-4F3E-8425-FC738F711193}" destId="{A4B24A01-38C5-43FB-AE5C-AC15EE411525}" srcOrd="3" destOrd="0" presId="urn:microsoft.com/office/officeart/2005/8/layout/pyramid2"/>
    <dgm:cxn modelId="{D75407F7-685D-486D-A63A-B013BD90EE6E}" type="presParOf" srcId="{16CAA9C1-8B73-4F3E-8425-FC738F711193}" destId="{130278D8-D02B-491F-BD09-FEA85F98515B}" srcOrd="4" destOrd="0" presId="urn:microsoft.com/office/officeart/2005/8/layout/pyramid2"/>
    <dgm:cxn modelId="{09A61D54-A5C6-43D1-A7EC-96CFD818EC11}" type="presParOf" srcId="{16CAA9C1-8B73-4F3E-8425-FC738F711193}" destId="{01AFD58B-07B6-4E87-9CE9-9882CE1F0EFD}" srcOrd="5" destOrd="0" presId="urn:microsoft.com/office/officeart/2005/8/layout/pyramid2"/>
    <dgm:cxn modelId="{7C338286-9632-4A31-A652-FBC471C52F65}" type="presParOf" srcId="{16CAA9C1-8B73-4F3E-8425-FC738F711193}" destId="{C13F9D94-070C-4B1C-9764-452E81C745B5}" srcOrd="6" destOrd="0" presId="urn:microsoft.com/office/officeart/2005/8/layout/pyramid2"/>
    <dgm:cxn modelId="{203F54EB-E370-4E25-A0F7-258BD92204FD}" type="presParOf" srcId="{16CAA9C1-8B73-4F3E-8425-FC738F711193}" destId="{9777E0EB-B849-404D-9181-2CC71EDD7400}" srcOrd="7" destOrd="0" presId="urn:microsoft.com/office/officeart/2005/8/layout/pyramid2"/>
    <dgm:cxn modelId="{518588BB-9F9A-4591-8C31-473E10BFBB39}" type="presParOf" srcId="{16CAA9C1-8B73-4F3E-8425-FC738F711193}" destId="{82FBD14F-1BC0-4CCE-9E2C-5EF756FD640F}" srcOrd="8" destOrd="0" presId="urn:microsoft.com/office/officeart/2005/8/layout/pyramid2"/>
    <dgm:cxn modelId="{A1656627-0679-455D-A569-980B80D1569C}" type="presParOf" srcId="{16CAA9C1-8B73-4F3E-8425-FC738F711193}" destId="{04C58FF2-2069-4E85-BC83-66DFB2C40B81}" srcOrd="9" destOrd="0" presId="urn:microsoft.com/office/officeart/2005/8/layout/pyramid2"/>
    <dgm:cxn modelId="{6D5542AF-C164-4A3A-99E9-BA1998DB29E3}" type="presParOf" srcId="{16CAA9C1-8B73-4F3E-8425-FC738F711193}" destId="{FDDA8654-82A3-4C5B-A467-F5B52D2B1F06}" srcOrd="10" destOrd="0" presId="urn:microsoft.com/office/officeart/2005/8/layout/pyramid2"/>
    <dgm:cxn modelId="{EB81BE3E-C5F8-4B57-871B-631075715B03}" type="presParOf" srcId="{16CAA9C1-8B73-4F3E-8425-FC738F711193}" destId="{3A76949B-67B9-41BE-A369-07C72E0E9B52}" srcOrd="11" destOrd="0" presId="urn:microsoft.com/office/officeart/2005/8/layout/pyramid2"/>
    <dgm:cxn modelId="{CBB5E9FC-4E7B-48B9-87FE-EE8EAE98A9B0}" type="presParOf" srcId="{16CAA9C1-8B73-4F3E-8425-FC738F711193}" destId="{CA4DDF7D-8289-4D37-843A-472077A84D94}" srcOrd="12" destOrd="0" presId="urn:microsoft.com/office/officeart/2005/8/layout/pyramid2"/>
    <dgm:cxn modelId="{3A33275E-0D5B-4733-8DEE-3352A6C736BD}" type="presParOf" srcId="{16CAA9C1-8B73-4F3E-8425-FC738F711193}" destId="{1C0959E7-3961-4B4E-9394-31D46D1DC753}" srcOrd="13" destOrd="0" presId="urn:microsoft.com/office/officeart/2005/8/layout/pyramid2"/>
    <dgm:cxn modelId="{56F3AEE2-991B-4925-B675-22398B97ED9D}" type="presParOf" srcId="{16CAA9C1-8B73-4F3E-8425-FC738F711193}" destId="{7FA3B761-428F-4C1A-8767-F2092A79A864}" srcOrd="14" destOrd="0" presId="urn:microsoft.com/office/officeart/2005/8/layout/pyramid2"/>
    <dgm:cxn modelId="{F5C3DE8C-6D8E-4870-B7E5-822CE2D7DE9B}" type="presParOf" srcId="{16CAA9C1-8B73-4F3E-8425-FC738F711193}" destId="{BA11E80E-D0D7-417E-9140-ECB2078577A5}" srcOrd="15" destOrd="0" presId="urn:microsoft.com/office/officeart/2005/8/layout/pyramid2"/>
    <dgm:cxn modelId="{7854ECD9-A66B-46CC-B0C4-782C105FE226}" type="presParOf" srcId="{16CAA9C1-8B73-4F3E-8425-FC738F711193}" destId="{F11E53FF-DE1C-45EA-B732-45E149209CFF}" srcOrd="16" destOrd="0" presId="urn:microsoft.com/office/officeart/2005/8/layout/pyramid2"/>
    <dgm:cxn modelId="{1A765605-74A9-4132-8634-950CF7B1157D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1FDD9FF3-BEB3-4A1D-88FD-2F648E9A75EE}" type="presOf" srcId="{9FCC4AC5-A9D5-4C50-89AF-46F9221948B9}" destId="{7FA3B761-428F-4C1A-8767-F2092A79A864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BC7BCE40-0A01-4E73-9678-071C8DF06C56}" type="presOf" srcId="{DC8A447C-4FDB-49AF-9CEF-F945DE823FD8}" destId="{82FBD14F-1BC0-4CCE-9E2C-5EF756FD640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FFF34EFF-1044-4487-9224-48BABEC86280}" type="presOf" srcId="{B6176BC1-F938-4DBC-8C3D-3E9E4082176C}" destId="{130278D8-D02B-491F-BD09-FEA85F98515B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58D14D9-53A9-49CE-B7C6-2A28EBC7F7BA}" type="presOf" srcId="{A316CA99-DD04-49B1-BBB2-8D6314FD7E85}" destId="{CE5FCBBB-4E91-4921-BE54-FC924762623B}" srcOrd="0" destOrd="0" presId="urn:microsoft.com/office/officeart/2005/8/layout/pyramid2"/>
    <dgm:cxn modelId="{5D6A8FF5-7153-45F9-86E7-C57B83B1431B}" type="presOf" srcId="{269F4270-A40F-4429-9A0E-04280E644AD6}" destId="{C13F9D94-070C-4B1C-9764-452E81C745B5}" srcOrd="0" destOrd="0" presId="urn:microsoft.com/office/officeart/2005/8/layout/pyramid2"/>
    <dgm:cxn modelId="{45103CFE-CFE5-4AF7-8D5D-6E01E94B96C1}" type="presOf" srcId="{0846366B-C013-4045-9055-1375FF12905E}" destId="{F11E53FF-DE1C-45EA-B732-45E149209CFF}" srcOrd="0" destOrd="0" presId="urn:microsoft.com/office/officeart/2005/8/layout/pyramid2"/>
    <dgm:cxn modelId="{028E47B9-5CBC-4AA1-B3F8-71FFBCE78412}" type="presOf" srcId="{614B6B81-045A-487F-B6CC-C58E7251D349}" destId="{9E9061A6-8229-4C6B-B725-12C82A0C8172}" srcOrd="0" destOrd="0" presId="urn:microsoft.com/office/officeart/2005/8/layout/pyramid2"/>
    <dgm:cxn modelId="{3CBF78D0-7265-45AF-A38F-5E504AE8EFF4}" type="presOf" srcId="{BB276D26-10FE-42A8-B639-1E49B604136B}" destId="{CA4DDF7D-8289-4D37-843A-472077A84D94}" srcOrd="0" destOrd="0" presId="urn:microsoft.com/office/officeart/2005/8/layout/pyramid2"/>
    <dgm:cxn modelId="{B8C55371-B6A3-43B0-9344-D2B374D21732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F549E1E1-10EE-4664-98D9-023F2A41962A}" type="presOf" srcId="{CD4B56EF-3700-4239-8D5A-66F7E6ABF5FB}" destId="{FDDA8654-82A3-4C5B-A467-F5B52D2B1F06}" srcOrd="0" destOrd="0" presId="urn:microsoft.com/office/officeart/2005/8/layout/pyramid2"/>
    <dgm:cxn modelId="{F3D31D4B-8BF8-49E5-8735-3877723281A6}" type="presParOf" srcId="{F9B2A56D-B0CC-444F-B9BC-7A5FAA94FEEE}" destId="{CBF10EBD-4805-49DD-BE42-652125DF37D4}" srcOrd="0" destOrd="0" presId="urn:microsoft.com/office/officeart/2005/8/layout/pyramid2"/>
    <dgm:cxn modelId="{A12BF8FA-E671-4268-B6E4-577B7EF2FC52}" type="presParOf" srcId="{F9B2A56D-B0CC-444F-B9BC-7A5FAA94FEEE}" destId="{16CAA9C1-8B73-4F3E-8425-FC738F711193}" srcOrd="1" destOrd="0" presId="urn:microsoft.com/office/officeart/2005/8/layout/pyramid2"/>
    <dgm:cxn modelId="{03D118AC-65BE-42EF-A295-4CFF72E7FED8}" type="presParOf" srcId="{16CAA9C1-8B73-4F3E-8425-FC738F711193}" destId="{9E9061A6-8229-4C6B-B725-12C82A0C8172}" srcOrd="0" destOrd="0" presId="urn:microsoft.com/office/officeart/2005/8/layout/pyramid2"/>
    <dgm:cxn modelId="{84A34C60-E2DE-4B29-AC61-C8E7FD3C0E67}" type="presParOf" srcId="{16CAA9C1-8B73-4F3E-8425-FC738F711193}" destId="{6F81CD5C-CEE1-41A2-ABD3-D55B78AA0DCF}" srcOrd="1" destOrd="0" presId="urn:microsoft.com/office/officeart/2005/8/layout/pyramid2"/>
    <dgm:cxn modelId="{3FBD754E-A342-4D5D-8E7C-CF43EA6590E9}" type="presParOf" srcId="{16CAA9C1-8B73-4F3E-8425-FC738F711193}" destId="{CE5FCBBB-4E91-4921-BE54-FC924762623B}" srcOrd="2" destOrd="0" presId="urn:microsoft.com/office/officeart/2005/8/layout/pyramid2"/>
    <dgm:cxn modelId="{C218BB74-3005-4EA2-AF27-8CB3CFE89A16}" type="presParOf" srcId="{16CAA9C1-8B73-4F3E-8425-FC738F711193}" destId="{A4B24A01-38C5-43FB-AE5C-AC15EE411525}" srcOrd="3" destOrd="0" presId="urn:microsoft.com/office/officeart/2005/8/layout/pyramid2"/>
    <dgm:cxn modelId="{BDB1F06F-00FC-4F34-A842-4C691732E359}" type="presParOf" srcId="{16CAA9C1-8B73-4F3E-8425-FC738F711193}" destId="{130278D8-D02B-491F-BD09-FEA85F98515B}" srcOrd="4" destOrd="0" presId="urn:microsoft.com/office/officeart/2005/8/layout/pyramid2"/>
    <dgm:cxn modelId="{C6ABFB0F-C52B-4230-9A03-2EAECBDEB702}" type="presParOf" srcId="{16CAA9C1-8B73-4F3E-8425-FC738F711193}" destId="{01AFD58B-07B6-4E87-9CE9-9882CE1F0EFD}" srcOrd="5" destOrd="0" presId="urn:microsoft.com/office/officeart/2005/8/layout/pyramid2"/>
    <dgm:cxn modelId="{4397F382-65D3-4488-8090-E0ACBCF95D62}" type="presParOf" srcId="{16CAA9C1-8B73-4F3E-8425-FC738F711193}" destId="{C13F9D94-070C-4B1C-9764-452E81C745B5}" srcOrd="6" destOrd="0" presId="urn:microsoft.com/office/officeart/2005/8/layout/pyramid2"/>
    <dgm:cxn modelId="{76817F10-128C-4D87-B8BB-7454A0333841}" type="presParOf" srcId="{16CAA9C1-8B73-4F3E-8425-FC738F711193}" destId="{9777E0EB-B849-404D-9181-2CC71EDD7400}" srcOrd="7" destOrd="0" presId="urn:microsoft.com/office/officeart/2005/8/layout/pyramid2"/>
    <dgm:cxn modelId="{067034AE-AFE6-43B9-8FF8-1A74BF6F50F0}" type="presParOf" srcId="{16CAA9C1-8B73-4F3E-8425-FC738F711193}" destId="{82FBD14F-1BC0-4CCE-9E2C-5EF756FD640F}" srcOrd="8" destOrd="0" presId="urn:microsoft.com/office/officeart/2005/8/layout/pyramid2"/>
    <dgm:cxn modelId="{C488F5AE-F6D2-476E-ACDA-8F500B0A609D}" type="presParOf" srcId="{16CAA9C1-8B73-4F3E-8425-FC738F711193}" destId="{04C58FF2-2069-4E85-BC83-66DFB2C40B81}" srcOrd="9" destOrd="0" presId="urn:microsoft.com/office/officeart/2005/8/layout/pyramid2"/>
    <dgm:cxn modelId="{95D9B2F5-B51B-459F-AAB8-6916714A238C}" type="presParOf" srcId="{16CAA9C1-8B73-4F3E-8425-FC738F711193}" destId="{FDDA8654-82A3-4C5B-A467-F5B52D2B1F06}" srcOrd="10" destOrd="0" presId="urn:microsoft.com/office/officeart/2005/8/layout/pyramid2"/>
    <dgm:cxn modelId="{6B984531-D082-4DFD-8C92-81F6C1639565}" type="presParOf" srcId="{16CAA9C1-8B73-4F3E-8425-FC738F711193}" destId="{3A76949B-67B9-41BE-A369-07C72E0E9B52}" srcOrd="11" destOrd="0" presId="urn:microsoft.com/office/officeart/2005/8/layout/pyramid2"/>
    <dgm:cxn modelId="{EAB43C85-7126-4C8B-AE08-F34EB83C8985}" type="presParOf" srcId="{16CAA9C1-8B73-4F3E-8425-FC738F711193}" destId="{CA4DDF7D-8289-4D37-843A-472077A84D94}" srcOrd="12" destOrd="0" presId="urn:microsoft.com/office/officeart/2005/8/layout/pyramid2"/>
    <dgm:cxn modelId="{DFCEE796-D721-4B0F-8392-205B29016B19}" type="presParOf" srcId="{16CAA9C1-8B73-4F3E-8425-FC738F711193}" destId="{1C0959E7-3961-4B4E-9394-31D46D1DC753}" srcOrd="13" destOrd="0" presId="urn:microsoft.com/office/officeart/2005/8/layout/pyramid2"/>
    <dgm:cxn modelId="{C64FD6A8-3B84-4DE4-9C3A-75C236AFA510}" type="presParOf" srcId="{16CAA9C1-8B73-4F3E-8425-FC738F711193}" destId="{7FA3B761-428F-4C1A-8767-F2092A79A864}" srcOrd="14" destOrd="0" presId="urn:microsoft.com/office/officeart/2005/8/layout/pyramid2"/>
    <dgm:cxn modelId="{03CA3EC6-9A5C-4FC8-A985-2E6F1B04B0A7}" type="presParOf" srcId="{16CAA9C1-8B73-4F3E-8425-FC738F711193}" destId="{BA11E80E-D0D7-417E-9140-ECB2078577A5}" srcOrd="15" destOrd="0" presId="urn:microsoft.com/office/officeart/2005/8/layout/pyramid2"/>
    <dgm:cxn modelId="{C0197C08-2993-4E4C-9431-4C97262E9C13}" type="presParOf" srcId="{16CAA9C1-8B73-4F3E-8425-FC738F711193}" destId="{F11E53FF-DE1C-45EA-B732-45E149209CFF}" srcOrd="16" destOrd="0" presId="urn:microsoft.com/office/officeart/2005/8/layout/pyramid2"/>
    <dgm:cxn modelId="{0221CA1C-23D9-44B3-BC9D-4B064EF4485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64FAD05D-2791-498C-AF3A-D6B79E9D4412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2C673B69-1FDB-4C56-BE79-58BB7F40C128}" type="presOf" srcId="{67C9D327-E5A2-42F8-B459-861228ABAEDA}" destId="{F9B2A56D-B0CC-444F-B9BC-7A5FAA94FEEE}" srcOrd="0" destOrd="0" presId="urn:microsoft.com/office/officeart/2005/8/layout/pyramid2"/>
    <dgm:cxn modelId="{EF130190-2B66-4053-80BF-57EC51E3A425}" type="presOf" srcId="{DC8A447C-4FDB-49AF-9CEF-F945DE823FD8}" destId="{82FBD14F-1BC0-4CCE-9E2C-5EF756FD640F}" srcOrd="0" destOrd="0" presId="urn:microsoft.com/office/officeart/2005/8/layout/pyramid2"/>
    <dgm:cxn modelId="{A3F298DF-A203-4A43-8F0D-D1908314CA9F}" type="presOf" srcId="{BB276D26-10FE-42A8-B639-1E49B604136B}" destId="{CA4DDF7D-8289-4D37-843A-472077A84D94}" srcOrd="0" destOrd="0" presId="urn:microsoft.com/office/officeart/2005/8/layout/pyramid2"/>
    <dgm:cxn modelId="{0EC4AFDA-2B7E-47A1-9C3F-CB2808A1EA4A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66243654-DB37-4BF9-BF19-55D7FA0D6EE5}" type="presOf" srcId="{614B6B81-045A-487F-B6CC-C58E7251D349}" destId="{9E9061A6-8229-4C6B-B725-12C82A0C8172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B7B8E3B-5D9B-435B-879C-AE9B9491FF44}" type="presOf" srcId="{CD4B56EF-3700-4239-8D5A-66F7E6ABF5FB}" destId="{FDDA8654-82A3-4C5B-A467-F5B52D2B1F06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6C447B44-04A6-4C70-B06D-99224074E2C5}" type="presOf" srcId="{A316CA99-DD04-49B1-BBB2-8D6314FD7E85}" destId="{CE5FCBBB-4E91-4921-BE54-FC924762623B}" srcOrd="0" destOrd="0" presId="urn:microsoft.com/office/officeart/2005/8/layout/pyramid2"/>
    <dgm:cxn modelId="{923216B0-6B81-4705-97C9-E7257A6F6256}" type="presOf" srcId="{9FCC4AC5-A9D5-4C50-89AF-46F9221948B9}" destId="{7FA3B761-428F-4C1A-8767-F2092A79A864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0C57646B-BE76-4FD9-9551-6DD5FDEDFC3C}" type="presOf" srcId="{0846366B-C013-4045-9055-1375FF12905E}" destId="{F11E53FF-DE1C-45EA-B732-45E149209CFF}" srcOrd="0" destOrd="0" presId="urn:microsoft.com/office/officeart/2005/8/layout/pyramid2"/>
    <dgm:cxn modelId="{8098CAA3-4F78-4F81-A704-BF19CEEC0322}" type="presParOf" srcId="{F9B2A56D-B0CC-444F-B9BC-7A5FAA94FEEE}" destId="{CBF10EBD-4805-49DD-BE42-652125DF37D4}" srcOrd="0" destOrd="0" presId="urn:microsoft.com/office/officeart/2005/8/layout/pyramid2"/>
    <dgm:cxn modelId="{D91ABC55-7333-4AA3-994E-5C672927628D}" type="presParOf" srcId="{F9B2A56D-B0CC-444F-B9BC-7A5FAA94FEEE}" destId="{16CAA9C1-8B73-4F3E-8425-FC738F711193}" srcOrd="1" destOrd="0" presId="urn:microsoft.com/office/officeart/2005/8/layout/pyramid2"/>
    <dgm:cxn modelId="{E5DDB807-3EA0-4AE5-962F-F8452C252E92}" type="presParOf" srcId="{16CAA9C1-8B73-4F3E-8425-FC738F711193}" destId="{9E9061A6-8229-4C6B-B725-12C82A0C8172}" srcOrd="0" destOrd="0" presId="urn:microsoft.com/office/officeart/2005/8/layout/pyramid2"/>
    <dgm:cxn modelId="{6A51BC70-6E3F-439E-8EEC-764810F02BD2}" type="presParOf" srcId="{16CAA9C1-8B73-4F3E-8425-FC738F711193}" destId="{6F81CD5C-CEE1-41A2-ABD3-D55B78AA0DCF}" srcOrd="1" destOrd="0" presId="urn:microsoft.com/office/officeart/2005/8/layout/pyramid2"/>
    <dgm:cxn modelId="{8A19B95A-F3D0-4748-9BB4-F41F531FC294}" type="presParOf" srcId="{16CAA9C1-8B73-4F3E-8425-FC738F711193}" destId="{CE5FCBBB-4E91-4921-BE54-FC924762623B}" srcOrd="2" destOrd="0" presId="urn:microsoft.com/office/officeart/2005/8/layout/pyramid2"/>
    <dgm:cxn modelId="{51A4F08E-87D9-47B7-8879-7220EEB259A1}" type="presParOf" srcId="{16CAA9C1-8B73-4F3E-8425-FC738F711193}" destId="{A4B24A01-38C5-43FB-AE5C-AC15EE411525}" srcOrd="3" destOrd="0" presId="urn:microsoft.com/office/officeart/2005/8/layout/pyramid2"/>
    <dgm:cxn modelId="{D2BF31BA-8C8B-420D-BD5D-AA76EE580C47}" type="presParOf" srcId="{16CAA9C1-8B73-4F3E-8425-FC738F711193}" destId="{130278D8-D02B-491F-BD09-FEA85F98515B}" srcOrd="4" destOrd="0" presId="urn:microsoft.com/office/officeart/2005/8/layout/pyramid2"/>
    <dgm:cxn modelId="{46A332B9-C5BF-493B-AA1F-400CA9416542}" type="presParOf" srcId="{16CAA9C1-8B73-4F3E-8425-FC738F711193}" destId="{01AFD58B-07B6-4E87-9CE9-9882CE1F0EFD}" srcOrd="5" destOrd="0" presId="urn:microsoft.com/office/officeart/2005/8/layout/pyramid2"/>
    <dgm:cxn modelId="{6034E3B6-50F6-4E5B-BFB9-96B3AB3E79B3}" type="presParOf" srcId="{16CAA9C1-8B73-4F3E-8425-FC738F711193}" destId="{C13F9D94-070C-4B1C-9764-452E81C745B5}" srcOrd="6" destOrd="0" presId="urn:microsoft.com/office/officeart/2005/8/layout/pyramid2"/>
    <dgm:cxn modelId="{9EFF9255-1572-40FD-AABE-FF29789434DC}" type="presParOf" srcId="{16CAA9C1-8B73-4F3E-8425-FC738F711193}" destId="{9777E0EB-B849-404D-9181-2CC71EDD7400}" srcOrd="7" destOrd="0" presId="urn:microsoft.com/office/officeart/2005/8/layout/pyramid2"/>
    <dgm:cxn modelId="{51510CA5-6B3A-48B3-AF93-43A6DC526C21}" type="presParOf" srcId="{16CAA9C1-8B73-4F3E-8425-FC738F711193}" destId="{82FBD14F-1BC0-4CCE-9E2C-5EF756FD640F}" srcOrd="8" destOrd="0" presId="urn:microsoft.com/office/officeart/2005/8/layout/pyramid2"/>
    <dgm:cxn modelId="{9E320DD6-3B27-4788-82A5-21618B0C17D1}" type="presParOf" srcId="{16CAA9C1-8B73-4F3E-8425-FC738F711193}" destId="{04C58FF2-2069-4E85-BC83-66DFB2C40B81}" srcOrd="9" destOrd="0" presId="urn:microsoft.com/office/officeart/2005/8/layout/pyramid2"/>
    <dgm:cxn modelId="{BC49E30B-25A2-45D7-8D3B-2030071B663F}" type="presParOf" srcId="{16CAA9C1-8B73-4F3E-8425-FC738F711193}" destId="{FDDA8654-82A3-4C5B-A467-F5B52D2B1F06}" srcOrd="10" destOrd="0" presId="urn:microsoft.com/office/officeart/2005/8/layout/pyramid2"/>
    <dgm:cxn modelId="{2133505D-8AD1-4BDC-BA9E-BE084D4C3FF7}" type="presParOf" srcId="{16CAA9C1-8B73-4F3E-8425-FC738F711193}" destId="{3A76949B-67B9-41BE-A369-07C72E0E9B52}" srcOrd="11" destOrd="0" presId="urn:microsoft.com/office/officeart/2005/8/layout/pyramid2"/>
    <dgm:cxn modelId="{9B681C99-F451-4571-93F9-F9C22C77AAC7}" type="presParOf" srcId="{16CAA9C1-8B73-4F3E-8425-FC738F711193}" destId="{CA4DDF7D-8289-4D37-843A-472077A84D94}" srcOrd="12" destOrd="0" presId="urn:microsoft.com/office/officeart/2005/8/layout/pyramid2"/>
    <dgm:cxn modelId="{089E5AD6-EA2D-441D-A8FD-FFE3AF4FF4D6}" type="presParOf" srcId="{16CAA9C1-8B73-4F3E-8425-FC738F711193}" destId="{1C0959E7-3961-4B4E-9394-31D46D1DC753}" srcOrd="13" destOrd="0" presId="urn:microsoft.com/office/officeart/2005/8/layout/pyramid2"/>
    <dgm:cxn modelId="{5C3F02D7-8096-40B0-BC2E-0AA0C49C5EF7}" type="presParOf" srcId="{16CAA9C1-8B73-4F3E-8425-FC738F711193}" destId="{7FA3B761-428F-4C1A-8767-F2092A79A864}" srcOrd="14" destOrd="0" presId="urn:microsoft.com/office/officeart/2005/8/layout/pyramid2"/>
    <dgm:cxn modelId="{06BDCA80-8711-427C-A0AC-8E1C2969CD22}" type="presParOf" srcId="{16CAA9C1-8B73-4F3E-8425-FC738F711193}" destId="{BA11E80E-D0D7-417E-9140-ECB2078577A5}" srcOrd="15" destOrd="0" presId="urn:microsoft.com/office/officeart/2005/8/layout/pyramid2"/>
    <dgm:cxn modelId="{1CAE3A65-F3BA-4F4E-A986-2197C35E046B}" type="presParOf" srcId="{16CAA9C1-8B73-4F3E-8425-FC738F711193}" destId="{F11E53FF-DE1C-45EA-B732-45E149209CFF}" srcOrd="16" destOrd="0" presId="urn:microsoft.com/office/officeart/2005/8/layout/pyramid2"/>
    <dgm:cxn modelId="{93CB7A67-5E61-40D6-B161-92309A89D011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5922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5922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5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186E9D19-4DF5-4E63-A699-D3AF4A0C4FAD}" type="presOf" srcId="{B6176BC1-F938-4DBC-8C3D-3E9E4082176C}" destId="{130278D8-D02B-491F-BD09-FEA85F98515B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D67456DD-B4D8-40F8-A834-406F0469ADE6}" type="presOf" srcId="{A316CA99-DD04-49B1-BBB2-8D6314FD7E85}" destId="{CE5FCBBB-4E91-4921-BE54-FC924762623B}" srcOrd="0" destOrd="0" presId="urn:microsoft.com/office/officeart/2005/8/layout/pyramid2"/>
    <dgm:cxn modelId="{02F378C0-EB5F-42D0-9B9D-A7AB51411BC3}" type="presOf" srcId="{614B6B81-045A-487F-B6CC-C58E7251D349}" destId="{9E9061A6-8229-4C6B-B725-12C82A0C8172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4D797E35-279F-4E0C-8E70-6B1EF39CB395}" type="presOf" srcId="{BB276D26-10FE-42A8-B639-1E49B604136B}" destId="{CA4DDF7D-8289-4D37-843A-472077A84D94}" srcOrd="0" destOrd="0" presId="urn:microsoft.com/office/officeart/2005/8/layout/pyramid2"/>
    <dgm:cxn modelId="{9F88B84F-CF30-4479-87E0-EE5C50DC8B3B}" type="presOf" srcId="{67C9D327-E5A2-42F8-B459-861228ABAEDA}" destId="{F9B2A56D-B0CC-444F-B9BC-7A5FAA94FEEE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F24F5CC3-C5AE-4FE3-B3AC-EC3495B4D68E}" type="presOf" srcId="{269F4270-A40F-4429-9A0E-04280E644AD6}" destId="{C13F9D94-070C-4B1C-9764-452E81C745B5}" srcOrd="0" destOrd="0" presId="urn:microsoft.com/office/officeart/2005/8/layout/pyramid2"/>
    <dgm:cxn modelId="{ACEFAA6B-D08B-4886-9A09-DC037C45BF2B}" type="presOf" srcId="{CD4B56EF-3700-4239-8D5A-66F7E6ABF5FB}" destId="{FDDA8654-82A3-4C5B-A467-F5B52D2B1F06}" srcOrd="0" destOrd="0" presId="urn:microsoft.com/office/officeart/2005/8/layout/pyramid2"/>
    <dgm:cxn modelId="{2D9D398B-8FA8-4736-8887-93357AB26F67}" type="presOf" srcId="{0846366B-C013-4045-9055-1375FF12905E}" destId="{F11E53FF-DE1C-45EA-B732-45E149209CFF}" srcOrd="0" destOrd="0" presId="urn:microsoft.com/office/officeart/2005/8/layout/pyramid2"/>
    <dgm:cxn modelId="{48385DE8-F22C-48D7-A3C8-7AEA991FA137}" type="presOf" srcId="{9FCC4AC5-A9D5-4C50-89AF-46F9221948B9}" destId="{7FA3B761-428F-4C1A-8767-F2092A79A864}" srcOrd="0" destOrd="0" presId="urn:microsoft.com/office/officeart/2005/8/layout/pyramid2"/>
    <dgm:cxn modelId="{A2FDB907-2B96-4141-9254-F8551CD84702}" type="presOf" srcId="{DC8A447C-4FDB-49AF-9CEF-F945DE823FD8}" destId="{82FBD14F-1BC0-4CCE-9E2C-5EF756FD640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8EA26214-2732-42BA-851C-007127C54CB6}" type="presParOf" srcId="{F9B2A56D-B0CC-444F-B9BC-7A5FAA94FEEE}" destId="{CBF10EBD-4805-49DD-BE42-652125DF37D4}" srcOrd="0" destOrd="0" presId="urn:microsoft.com/office/officeart/2005/8/layout/pyramid2"/>
    <dgm:cxn modelId="{556C7F44-55BE-4F4E-A6E1-041F5E26E7D8}" type="presParOf" srcId="{F9B2A56D-B0CC-444F-B9BC-7A5FAA94FEEE}" destId="{16CAA9C1-8B73-4F3E-8425-FC738F711193}" srcOrd="1" destOrd="0" presId="urn:microsoft.com/office/officeart/2005/8/layout/pyramid2"/>
    <dgm:cxn modelId="{796691EB-627C-4719-B881-180B51FC6881}" type="presParOf" srcId="{16CAA9C1-8B73-4F3E-8425-FC738F711193}" destId="{9E9061A6-8229-4C6B-B725-12C82A0C8172}" srcOrd="0" destOrd="0" presId="urn:microsoft.com/office/officeart/2005/8/layout/pyramid2"/>
    <dgm:cxn modelId="{6344B01E-D908-4E9F-8DFC-17126287D1BD}" type="presParOf" srcId="{16CAA9C1-8B73-4F3E-8425-FC738F711193}" destId="{6F81CD5C-CEE1-41A2-ABD3-D55B78AA0DCF}" srcOrd="1" destOrd="0" presId="urn:microsoft.com/office/officeart/2005/8/layout/pyramid2"/>
    <dgm:cxn modelId="{1418FA10-E3C1-40B8-AF11-FD7B67000A8F}" type="presParOf" srcId="{16CAA9C1-8B73-4F3E-8425-FC738F711193}" destId="{CE5FCBBB-4E91-4921-BE54-FC924762623B}" srcOrd="2" destOrd="0" presId="urn:microsoft.com/office/officeart/2005/8/layout/pyramid2"/>
    <dgm:cxn modelId="{E480EA3E-E9D8-41D9-8C44-AFAD606EB155}" type="presParOf" srcId="{16CAA9C1-8B73-4F3E-8425-FC738F711193}" destId="{A4B24A01-38C5-43FB-AE5C-AC15EE411525}" srcOrd="3" destOrd="0" presId="urn:microsoft.com/office/officeart/2005/8/layout/pyramid2"/>
    <dgm:cxn modelId="{DCE094B2-049D-4906-AED4-52E5D06FF4F2}" type="presParOf" srcId="{16CAA9C1-8B73-4F3E-8425-FC738F711193}" destId="{130278D8-D02B-491F-BD09-FEA85F98515B}" srcOrd="4" destOrd="0" presId="urn:microsoft.com/office/officeart/2005/8/layout/pyramid2"/>
    <dgm:cxn modelId="{38DC8E4D-5302-4A77-9E37-37382B6D563C}" type="presParOf" srcId="{16CAA9C1-8B73-4F3E-8425-FC738F711193}" destId="{01AFD58B-07B6-4E87-9CE9-9882CE1F0EFD}" srcOrd="5" destOrd="0" presId="urn:microsoft.com/office/officeart/2005/8/layout/pyramid2"/>
    <dgm:cxn modelId="{FBB35D0C-C471-4AE1-9CF6-D21DBCEE1604}" type="presParOf" srcId="{16CAA9C1-8B73-4F3E-8425-FC738F711193}" destId="{C13F9D94-070C-4B1C-9764-452E81C745B5}" srcOrd="6" destOrd="0" presId="urn:microsoft.com/office/officeart/2005/8/layout/pyramid2"/>
    <dgm:cxn modelId="{68C079E7-11B8-4E5B-9D64-F740977A3596}" type="presParOf" srcId="{16CAA9C1-8B73-4F3E-8425-FC738F711193}" destId="{9777E0EB-B849-404D-9181-2CC71EDD7400}" srcOrd="7" destOrd="0" presId="urn:microsoft.com/office/officeart/2005/8/layout/pyramid2"/>
    <dgm:cxn modelId="{D51A715B-5D91-49B6-8D5A-80C2B67922BE}" type="presParOf" srcId="{16CAA9C1-8B73-4F3E-8425-FC738F711193}" destId="{82FBD14F-1BC0-4CCE-9E2C-5EF756FD640F}" srcOrd="8" destOrd="0" presId="urn:microsoft.com/office/officeart/2005/8/layout/pyramid2"/>
    <dgm:cxn modelId="{891A35B2-C839-48EA-8B3C-7E49DEF3A795}" type="presParOf" srcId="{16CAA9C1-8B73-4F3E-8425-FC738F711193}" destId="{04C58FF2-2069-4E85-BC83-66DFB2C40B81}" srcOrd="9" destOrd="0" presId="urn:microsoft.com/office/officeart/2005/8/layout/pyramid2"/>
    <dgm:cxn modelId="{D2BD7136-E4F6-4992-8448-DB66352BEE9E}" type="presParOf" srcId="{16CAA9C1-8B73-4F3E-8425-FC738F711193}" destId="{FDDA8654-82A3-4C5B-A467-F5B52D2B1F06}" srcOrd="10" destOrd="0" presId="urn:microsoft.com/office/officeart/2005/8/layout/pyramid2"/>
    <dgm:cxn modelId="{CA350D85-608D-4ED4-9595-C66A9008E096}" type="presParOf" srcId="{16CAA9C1-8B73-4F3E-8425-FC738F711193}" destId="{3A76949B-67B9-41BE-A369-07C72E0E9B52}" srcOrd="11" destOrd="0" presId="urn:microsoft.com/office/officeart/2005/8/layout/pyramid2"/>
    <dgm:cxn modelId="{FB4B166B-383C-40B0-B184-69722E5374B0}" type="presParOf" srcId="{16CAA9C1-8B73-4F3E-8425-FC738F711193}" destId="{CA4DDF7D-8289-4D37-843A-472077A84D94}" srcOrd="12" destOrd="0" presId="urn:microsoft.com/office/officeart/2005/8/layout/pyramid2"/>
    <dgm:cxn modelId="{3DC61C14-6949-45FF-9BE9-C4E035F4F594}" type="presParOf" srcId="{16CAA9C1-8B73-4F3E-8425-FC738F711193}" destId="{1C0959E7-3961-4B4E-9394-31D46D1DC753}" srcOrd="13" destOrd="0" presId="urn:microsoft.com/office/officeart/2005/8/layout/pyramid2"/>
    <dgm:cxn modelId="{EB3C7C67-C102-44B1-B3BF-A19EC6223699}" type="presParOf" srcId="{16CAA9C1-8B73-4F3E-8425-FC738F711193}" destId="{7FA3B761-428F-4C1A-8767-F2092A79A864}" srcOrd="14" destOrd="0" presId="urn:microsoft.com/office/officeart/2005/8/layout/pyramid2"/>
    <dgm:cxn modelId="{88EC6F09-D278-4450-96A8-93F3BE12866C}" type="presParOf" srcId="{16CAA9C1-8B73-4F3E-8425-FC738F711193}" destId="{BA11E80E-D0D7-417E-9140-ECB2078577A5}" srcOrd="15" destOrd="0" presId="urn:microsoft.com/office/officeart/2005/8/layout/pyramid2"/>
    <dgm:cxn modelId="{F7E649AD-7430-4DDC-ADBA-D9C6006B501D}" type="presParOf" srcId="{16CAA9C1-8B73-4F3E-8425-FC738F711193}" destId="{F11E53FF-DE1C-45EA-B732-45E149209CFF}" srcOrd="16" destOrd="0" presId="urn:microsoft.com/office/officeart/2005/8/layout/pyramid2"/>
    <dgm:cxn modelId="{14AF608A-5F42-4CAE-975A-527F99A4DC48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290683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264602" y="54108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Падать духом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561350"/>
        <a:ext cx="5398598" cy="374665"/>
      </dsp:txXfrm>
    </dsp:sp>
    <dsp:sp modelId="{CE5FCBBB-4E91-4921-BE54-FC924762623B}">
      <dsp:nvSpPr>
        <dsp:cNvPr id="0" name=""/>
        <dsp:cNvSpPr/>
      </dsp:nvSpPr>
      <dsp:spPr>
        <a:xfrm>
          <a:off x="1264602" y="1008184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в рот не клади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028452"/>
        <a:ext cx="5398598" cy="374665"/>
      </dsp:txXfrm>
    </dsp:sp>
    <dsp:sp modelId="{130278D8-D02B-491F-BD09-FEA85F98515B}">
      <dsp:nvSpPr>
        <dsp:cNvPr id="0" name=""/>
        <dsp:cNvSpPr/>
      </dsp:nvSpPr>
      <dsp:spPr>
        <a:xfrm>
          <a:off x="1264602" y="14752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Палец о палец не ударить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495554"/>
        <a:ext cx="5398598" cy="374665"/>
      </dsp:txXfrm>
    </dsp:sp>
    <dsp:sp modelId="{C13F9D94-070C-4B1C-9764-452E81C745B5}">
      <dsp:nvSpPr>
        <dsp:cNvPr id="0" name=""/>
        <dsp:cNvSpPr/>
      </dsp:nvSpPr>
      <dsp:spPr>
        <a:xfrm>
          <a:off x="1264602" y="1942388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Пальцем не трогать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1962656"/>
        <a:ext cx="5398598" cy="374665"/>
      </dsp:txXfrm>
    </dsp:sp>
    <dsp:sp modelId="{82FBD14F-1BC0-4CCE-9E2C-5EF756FD640F}">
      <dsp:nvSpPr>
        <dsp:cNvPr id="0" name=""/>
        <dsp:cNvSpPr/>
      </dsp:nvSpPr>
      <dsp:spPr>
        <a:xfrm>
          <a:off x="1264602" y="2409490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Переливать из пустого в порожнее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429758"/>
        <a:ext cx="5398598" cy="374665"/>
      </dsp:txXfrm>
    </dsp:sp>
    <dsp:sp modelId="{FDDA8654-82A3-4C5B-A467-F5B52D2B1F06}">
      <dsp:nvSpPr>
        <dsp:cNvPr id="0" name=""/>
        <dsp:cNvSpPr/>
      </dsp:nvSpPr>
      <dsp:spPr>
        <a:xfrm>
          <a:off x="1264602" y="2876592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Платить той же монетой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284870" y="2896860"/>
        <a:ext cx="5398598" cy="374665"/>
      </dsp:txXfrm>
    </dsp:sp>
    <dsp:sp modelId="{CA4DDF7D-8289-4D37-843A-472077A84D94}">
      <dsp:nvSpPr>
        <dsp:cNvPr id="0" name=""/>
        <dsp:cNvSpPr/>
      </dsp:nvSpPr>
      <dsp:spPr>
        <a:xfrm>
          <a:off x="1280179" y="3351349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 пальцам пересчитать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371617"/>
        <a:ext cx="5398598" cy="374665"/>
      </dsp:txXfrm>
    </dsp:sp>
    <dsp:sp modelId="{7FA3B761-428F-4C1A-8767-F2092A79A864}">
      <dsp:nvSpPr>
        <dsp:cNvPr id="0" name=""/>
        <dsp:cNvSpPr/>
      </dsp:nvSpPr>
      <dsp:spPr>
        <a:xfrm>
          <a:off x="1280179" y="3818451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Под горячую руку (попасть)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00447" y="3838719"/>
        <a:ext cx="5398598" cy="374665"/>
      </dsp:txXfrm>
    </dsp:sp>
    <dsp:sp modelId="{F11E53FF-DE1C-45EA-B732-45E149209CFF}">
      <dsp:nvSpPr>
        <dsp:cNvPr id="0" name=""/>
        <dsp:cNvSpPr/>
      </dsp:nvSpPr>
      <dsp:spPr>
        <a:xfrm>
          <a:off x="1295756" y="4262586"/>
          <a:ext cx="5439134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Поймать на удочку</a:t>
          </a:r>
          <a:endParaRPr lang="ru-RU" sz="2400" b="0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316024" y="4282854"/>
        <a:ext cx="5398598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didaktor.ru/interaktivnaya-infografika-v-powerpoint-eto-vozmozhno/#more-5892" TargetMode="External"/><Relationship Id="rId3" Type="http://schemas.openxmlformats.org/officeDocument/2006/relationships/hyperlink" Target="http://img-fotki.yandex.ru/get/5302/svetlera.1a5/0_575f2_1aec6711_L.png" TargetMode="External"/><Relationship Id="rId7" Type="http://schemas.openxmlformats.org/officeDocument/2006/relationships/hyperlink" Target="http://poem.in.ua/media/images/pero-l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4703/66124276.3b/0_69b6d_c8e1d3f3_M.png" TargetMode="External"/><Relationship Id="rId5" Type="http://schemas.openxmlformats.org/officeDocument/2006/relationships/hyperlink" Target="http://s1.pic4you.ru/allimage/y2012/08-28/12216/2377701.png" TargetMode="External"/><Relationship Id="rId4" Type="http://schemas.openxmlformats.org/officeDocument/2006/relationships/hyperlink" Target="http://img1.liveinternet.ru/images/attach/c/3/77/793/77793315_large_1107399.png" TargetMode="External"/><Relationship Id="rId9" Type="http://schemas.openxmlformats.org/officeDocument/2006/relationships/hyperlink" Target="http://easyen.ru/load/admin/konkursy/mk_45_sozdanie_infografiki_v_powerpoint/232-1-0-62065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72355" y="1064518"/>
            <a:ext cx="6984776" cy="3259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8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2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200" i="1" dirty="0" smtClean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18</a:t>
            </a:r>
            <a:endParaRPr lang="ru-RU" sz="32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064518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168615"/>
            <a:ext cx="432048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Быть незаслуженно обиженным человеком в состоянии гнева, злости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Обмануть, перехитрить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5580827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все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ссылки являются активными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548680"/>
            <a:ext cx="648072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Свеча 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://img-fotki.yandex.ru/get/5302/svetlera.1a5/0_575f2_1aec6711_L.png </a:t>
            </a:r>
            <a:endParaRPr lang="ru-RU" sz="5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Угловая виньетка с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листьями 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://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img1.liveinternet.ru/images/attach/c/3/77/793/77793315_large_1107399.png</a:t>
            </a:r>
            <a:endParaRPr lang="ru-RU" sz="6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Глобус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://s1.pic4you.ru/allimage/y2012/08-28/12216/2377701.png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sz="5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Книги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/>
              </a:rPr>
              <a:t>://img-fotki.yandex.ru/get/4703/66124276.3b/0_69b6d_c8e1d3f3_M.png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</a:t>
            </a:r>
            <a:endParaRPr lang="ru-RU" sz="5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Перо,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чернильница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7"/>
              </a:rPr>
              <a:t>http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7"/>
              </a:rPr>
              <a:t>://poem.in.ua/media/images/pero-l.png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endParaRPr lang="ru-RU" sz="1400" b="1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8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9"/>
              </a:rPr>
              <a:t>http://easyen.ru/load/admin/konkursy/mk_45_sozdanie_infografiki_v_powerpoint/232-1-0-62065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11823" y="6257949"/>
            <a:ext cx="36000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298019" y="315750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4444786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Умножение 42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4" name="Схема 43"/>
          <p:cNvGraphicFramePr/>
          <p:nvPr>
            <p:extLst>
              <p:ext uri="{D42A27DB-BD31-4B8C-83A1-F6EECF244321}">
                <p14:modId xmlns:p14="http://schemas.microsoft.com/office/powerpoint/2010/main" val="264857799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Скругленный прямоугольник 45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Скругленный прямоугольник 46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4" name="Скругленный прямоугольник 53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Отчаиваться, унывать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Таков, что может постоять за себя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Совсем ничего не сделать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Не причинять ни малейшего вреда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2241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1.Заниматься чем-то бесполезным.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2.Попусту тратить время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 бесполезные разговоры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2241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Отвечать тем же самым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Умножение 40">
            <a:hlinkClick r:id="" action="ppaction://hlinkshowjump?jump=endshow"/>
          </p:cNvPr>
          <p:cNvSpPr/>
          <p:nvPr/>
        </p:nvSpPr>
        <p:spPr>
          <a:xfrm>
            <a:off x="8442368" y="13575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47506514"/>
              </p:ext>
            </p:extLst>
          </p:nvPr>
        </p:nvGraphicFramePr>
        <p:xfrm>
          <a:off x="1691680" y="252882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028832" y="3933056"/>
            <a:ext cx="95410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</a:t>
            </a:r>
            <a:endParaRPr lang="ru-RU" sz="66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Скругленный прямоугольник 43">
            <a:hlinkClick r:id="rId7" action="ppaction://hlinksldjump"/>
          </p:cNvPr>
          <p:cNvSpPr/>
          <p:nvPr/>
        </p:nvSpPr>
        <p:spPr>
          <a:xfrm>
            <a:off x="3131840" y="836547"/>
            <a:ext cx="5184576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3131840" y="1290122"/>
            <a:ext cx="5184576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3131840" y="1759143"/>
            <a:ext cx="518457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3131840" y="2230448"/>
            <a:ext cx="5184575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3131840" y="2675737"/>
            <a:ext cx="5184575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3128604" y="3153014"/>
            <a:ext cx="5207876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3131840" y="3660974"/>
            <a:ext cx="5184574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3131840" y="4097056"/>
            <a:ext cx="5184574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3128604" y="4562406"/>
            <a:ext cx="5207876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 flipH="1">
            <a:off x="2633326" y="5301208"/>
            <a:ext cx="6079042" cy="11521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Настолько мало,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что нетрудно сосчитать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545</Words>
  <Application>Microsoft Office PowerPoint</Application>
  <PresentationFormat>Экран 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52</cp:revision>
  <dcterms:created xsi:type="dcterms:W3CDTF">2018-03-09T15:08:22Z</dcterms:created>
  <dcterms:modified xsi:type="dcterms:W3CDTF">2018-03-30T17:24:45Z</dcterms:modified>
</cp:coreProperties>
</file>