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68" r:id="rId10"/>
  </p:sldIdLst>
  <p:sldSz cx="9144000" cy="6858000" type="screen4x3"/>
  <p:notesSz cx="6858000" cy="9144000"/>
  <p:embeddedFontLst>
    <p:embeddedFont>
      <p:font typeface="Comic Sans MS" pitchFamily="66" charset="0"/>
      <p:regular r:id="rId11"/>
      <p:bold r:id="rId1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Поле зрения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Положить на обе лопатки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Попадать в точку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Пропускать мимо ушей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Пуд соли съесть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Пятое колесо в телеге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DF4E35-A539-4E8D-9FD9-2A9D7D598016}" type="pres">
      <dgm:prSet presAssocID="{4FD0D8EC-D3AE-4D23-B9B2-3C619B434DDE}" presName="circle1" presStyleLbl="node1" presStyleIdx="0" presStyleCnt="6"/>
      <dgm:spPr/>
      <dgm:t>
        <a:bodyPr/>
        <a:lstStyle/>
        <a:p>
          <a:endParaRPr lang="ru-RU"/>
        </a:p>
      </dgm:t>
    </dgm:pt>
    <dgm:pt modelId="{5F47F8D1-600D-4F12-BB0E-A943932423BE}" type="pres">
      <dgm:prSet presAssocID="{4FD0D8EC-D3AE-4D23-B9B2-3C619B434DDE}" presName="space" presStyleCnt="0"/>
      <dgm:spPr/>
      <dgm:t>
        <a:bodyPr/>
        <a:lstStyle/>
        <a:p>
          <a:endParaRPr lang="ru-RU"/>
        </a:p>
      </dgm:t>
    </dgm:pt>
    <dgm:pt modelId="{DBFD6425-CC5B-4132-92FD-70AA2CB7B5DF}" type="pres">
      <dgm:prSet presAssocID="{4FD0D8EC-D3AE-4D23-B9B2-3C619B434DDE}" presName="rect1" presStyleLbl="alignAcc1" presStyleIdx="0" presStyleCnt="6"/>
      <dgm:spPr/>
      <dgm:t>
        <a:bodyPr/>
        <a:lstStyle/>
        <a:p>
          <a:endParaRPr lang="ru-RU"/>
        </a:p>
      </dgm:t>
    </dgm:pt>
    <dgm:pt modelId="{1B8AA432-CC78-421A-9D73-9231BA24D8D7}" type="pres">
      <dgm:prSet presAssocID="{7BB35D53-E046-482F-8089-4B5D9873F538}" presName="vertSpace2" presStyleLbl="node1" presStyleIdx="0" presStyleCnt="6"/>
      <dgm:spPr/>
      <dgm:t>
        <a:bodyPr/>
        <a:lstStyle/>
        <a:p>
          <a:endParaRPr lang="ru-RU"/>
        </a:p>
      </dgm:t>
    </dgm:pt>
    <dgm:pt modelId="{EB5257DC-F722-4159-A4E1-C331F12CDCA3}" type="pres">
      <dgm:prSet presAssocID="{7BB35D53-E046-482F-8089-4B5D9873F538}" presName="circle2" presStyleLbl="node1" presStyleIdx="1" presStyleCnt="6"/>
      <dgm:spPr/>
      <dgm:t>
        <a:bodyPr/>
        <a:lstStyle/>
        <a:p>
          <a:endParaRPr lang="ru-RU"/>
        </a:p>
      </dgm:t>
    </dgm:pt>
    <dgm:pt modelId="{8A087CDB-9736-4E2D-AE68-A4E93C376F2C}" type="pres">
      <dgm:prSet presAssocID="{7BB35D53-E046-482F-8089-4B5D9873F538}" presName="rect2" presStyleLbl="alignAcc1" presStyleIdx="1" presStyleCnt="6"/>
      <dgm:spPr/>
      <dgm:t>
        <a:bodyPr/>
        <a:lstStyle/>
        <a:p>
          <a:endParaRPr lang="ru-RU"/>
        </a:p>
      </dgm:t>
    </dgm:pt>
    <dgm:pt modelId="{A14C6672-1320-4B96-A6B9-394FA0F87B67}" type="pres">
      <dgm:prSet presAssocID="{44D2BFFB-1D35-42E5-8726-82D095DB3991}" presName="vertSpace3" presStyleLbl="node1" presStyleIdx="1" presStyleCnt="6"/>
      <dgm:spPr/>
      <dgm:t>
        <a:bodyPr/>
        <a:lstStyle/>
        <a:p>
          <a:endParaRPr lang="ru-RU"/>
        </a:p>
      </dgm:t>
    </dgm:pt>
    <dgm:pt modelId="{266CA386-3C91-48D7-BCE9-E6A0F7F4E315}" type="pres">
      <dgm:prSet presAssocID="{44D2BFFB-1D35-42E5-8726-82D095DB3991}" presName="circle3" presStyleLbl="node1" presStyleIdx="2" presStyleCnt="6"/>
      <dgm:spPr/>
      <dgm:t>
        <a:bodyPr/>
        <a:lstStyle/>
        <a:p>
          <a:endParaRPr lang="ru-RU"/>
        </a:p>
      </dgm:t>
    </dgm:pt>
    <dgm:pt modelId="{44F09623-F7D1-46EE-8D6B-8149523C9E5D}" type="pres">
      <dgm:prSet presAssocID="{44D2BFFB-1D35-42E5-8726-82D095DB3991}" presName="rect3" presStyleLbl="alignAcc1" presStyleIdx="2" presStyleCnt="6"/>
      <dgm:spPr/>
      <dgm:t>
        <a:bodyPr/>
        <a:lstStyle/>
        <a:p>
          <a:endParaRPr lang="ru-RU"/>
        </a:p>
      </dgm:t>
    </dgm:pt>
    <dgm:pt modelId="{CDB6B056-8D00-46C9-8BD7-F1F24FC29099}" type="pres">
      <dgm:prSet presAssocID="{F831AA43-E9CE-4A9E-A489-1BAB2EB5CCE6}" presName="vertSpace4" presStyleLbl="node1" presStyleIdx="2" presStyleCnt="6"/>
      <dgm:spPr/>
      <dgm:t>
        <a:bodyPr/>
        <a:lstStyle/>
        <a:p>
          <a:endParaRPr lang="ru-RU"/>
        </a:p>
      </dgm:t>
    </dgm:pt>
    <dgm:pt modelId="{5E964073-E6EE-44F4-87D9-DEC25E0B703F}" type="pres">
      <dgm:prSet presAssocID="{F831AA43-E9CE-4A9E-A489-1BAB2EB5CCE6}" presName="circle4" presStyleLbl="node1" presStyleIdx="3" presStyleCnt="6"/>
      <dgm:spPr/>
      <dgm:t>
        <a:bodyPr/>
        <a:lstStyle/>
        <a:p>
          <a:endParaRPr lang="ru-RU"/>
        </a:p>
      </dgm:t>
    </dgm:pt>
    <dgm:pt modelId="{CC2D320D-C51D-4613-A17C-F1E904870739}" type="pres">
      <dgm:prSet presAssocID="{F831AA43-E9CE-4A9E-A489-1BAB2EB5CCE6}" presName="rect4" presStyleLbl="alignAcc1" presStyleIdx="3" presStyleCnt="6"/>
      <dgm:spPr/>
      <dgm:t>
        <a:bodyPr/>
        <a:lstStyle/>
        <a:p>
          <a:endParaRPr lang="ru-RU"/>
        </a:p>
      </dgm:t>
    </dgm:pt>
    <dgm:pt modelId="{08A70E75-CE8C-47B3-BD14-418A7A0F9576}" type="pres">
      <dgm:prSet presAssocID="{90AF4E22-4DB2-46B4-953A-FA62BDC8AA8F}" presName="vertSpace5" presStyleLbl="node1" presStyleIdx="3" presStyleCnt="6"/>
      <dgm:spPr/>
      <dgm:t>
        <a:bodyPr/>
        <a:lstStyle/>
        <a:p>
          <a:endParaRPr lang="ru-RU"/>
        </a:p>
      </dgm:t>
    </dgm:pt>
    <dgm:pt modelId="{9951895B-F9B9-48D3-9B9F-79A815B25427}" type="pres">
      <dgm:prSet presAssocID="{90AF4E22-4DB2-46B4-953A-FA62BDC8AA8F}" presName="circle5" presStyleLbl="node1" presStyleIdx="4" presStyleCnt="6"/>
      <dgm:spPr/>
      <dgm:t>
        <a:bodyPr/>
        <a:lstStyle/>
        <a:p>
          <a:endParaRPr lang="ru-RU"/>
        </a:p>
      </dgm:t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  <dgm:t>
        <a:bodyPr/>
        <a:lstStyle/>
        <a:p>
          <a:endParaRPr lang="ru-RU"/>
        </a:p>
      </dgm:t>
    </dgm:pt>
    <dgm:pt modelId="{36B0D365-FA7B-4C76-8300-8BB9C53E0C96}" type="pres">
      <dgm:prSet presAssocID="{0EBA167D-C8E1-422F-B047-77EA3B158286}" presName="circle6" presStyleLbl="node1" presStyleIdx="5" presStyleCnt="6"/>
      <dgm:spPr/>
      <dgm:t>
        <a:bodyPr/>
        <a:lstStyle/>
        <a:p>
          <a:endParaRPr lang="ru-RU"/>
        </a:p>
      </dgm:t>
    </dgm:pt>
    <dgm:pt modelId="{AD50B432-8DA5-45B6-B312-94AD2FF3F6DB}" type="pres">
      <dgm:prSet presAssocID="{0EBA167D-C8E1-422F-B047-77EA3B158286}" presName="rect6" presStyleLbl="alignAcc1" presStyleIdx="5" presStyleCnt="6"/>
      <dgm:spPr/>
      <dgm:t>
        <a:bodyPr/>
        <a:lstStyle/>
        <a:p>
          <a:endParaRPr lang="ru-RU"/>
        </a:p>
      </dgm:t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D8F94E-E091-46A1-9ACB-1C7815EE725F}" type="presOf" srcId="{4FD0D8EC-D3AE-4D23-B9B2-3C619B434DDE}" destId="{DBFD6425-CC5B-4132-92FD-70AA2CB7B5DF}" srcOrd="0" destOrd="0" presId="urn:microsoft.com/office/officeart/2005/8/layout/target3"/>
    <dgm:cxn modelId="{27A097DA-A2C0-4730-B08E-DFBC15252C56}" type="presOf" srcId="{0EBA167D-C8E1-422F-B047-77EA3B158286}" destId="{AD50B432-8DA5-45B6-B312-94AD2FF3F6DB}" srcOrd="0" destOrd="0" presId="urn:microsoft.com/office/officeart/2005/8/layout/target3"/>
    <dgm:cxn modelId="{9C54514F-61FC-4EC7-B433-B5CBB58C0783}" type="presOf" srcId="{44D2BFFB-1D35-42E5-8726-82D095DB3991}" destId="{3A6C4AF2-C2F1-4B00-953F-110883CE60E3}" srcOrd="1" destOrd="0" presId="urn:microsoft.com/office/officeart/2005/8/layout/target3"/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187B0181-07E4-434B-B5CB-35926E5B2D45}" type="presOf" srcId="{44D2BFFB-1D35-42E5-8726-82D095DB3991}" destId="{44F09623-F7D1-46EE-8D6B-8149523C9E5D}" srcOrd="0" destOrd="0" presId="urn:microsoft.com/office/officeart/2005/8/layout/target3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43F15C7D-9064-4629-915A-DC63F5FDD5DA}" type="presOf" srcId="{F831AA43-E9CE-4A9E-A489-1BAB2EB5CCE6}" destId="{2653BB80-D56F-4509-8402-1317AF415214}" srcOrd="1" destOrd="0" presId="urn:microsoft.com/office/officeart/2005/8/layout/target3"/>
    <dgm:cxn modelId="{B92D99C1-B1C2-4482-B47F-CD64C0AFD215}" type="presOf" srcId="{90AF4E22-4DB2-46B4-953A-FA62BDC8AA8F}" destId="{84DE9609-CDD5-4B72-90D8-40B9FE23C772}" srcOrd="1" destOrd="0" presId="urn:microsoft.com/office/officeart/2005/8/layout/target3"/>
    <dgm:cxn modelId="{B759D2D6-B5EB-4C61-A92D-D21303FB76F4}" type="presOf" srcId="{4FD0D8EC-D3AE-4D23-B9B2-3C619B434DDE}" destId="{0D5B4EB7-C73B-495E-9F1B-D27326C6AF71}" srcOrd="1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45A23B37-693D-49DD-83D7-18E9576E4F4D}" type="presOf" srcId="{7BB35D53-E046-482F-8089-4B5D9873F538}" destId="{252D3EBD-1BB8-411B-8FEC-53AC9C8E5815}" srcOrd="1" destOrd="0" presId="urn:microsoft.com/office/officeart/2005/8/layout/target3"/>
    <dgm:cxn modelId="{47C3D378-4DBA-4276-A54A-A1276C76B3CA}" type="presOf" srcId="{7BB35D53-E046-482F-8089-4B5D9873F538}" destId="{8A087CDB-9736-4E2D-AE68-A4E93C376F2C}" srcOrd="0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A1A0ADC6-3177-4248-A681-B48F034A0BDC}" type="presOf" srcId="{0EBA167D-C8E1-422F-B047-77EA3B158286}" destId="{C66AD066-FBF0-4B3A-81B2-6BB34A3C834D}" srcOrd="1" destOrd="0" presId="urn:microsoft.com/office/officeart/2005/8/layout/target3"/>
    <dgm:cxn modelId="{E150E356-29C6-4A19-BF0E-E7AE259E444D}" type="presOf" srcId="{56A3ABD2-468E-4E09-9C5A-EA1680781AC3}" destId="{C0D50AB2-C5EC-4AD3-8306-06D1344008D4}" srcOrd="0" destOrd="0" presId="urn:microsoft.com/office/officeart/2005/8/layout/target3"/>
    <dgm:cxn modelId="{8B226B94-7DCF-4594-83C5-6E67127963EC}" type="presOf" srcId="{90AF4E22-4DB2-46B4-953A-FA62BDC8AA8F}" destId="{FD2E85BB-000E-49EF-9610-D84536363231}" srcOrd="0" destOrd="0" presId="urn:microsoft.com/office/officeart/2005/8/layout/target3"/>
    <dgm:cxn modelId="{949A0990-C032-4A96-817C-DEE989F62FA2}" type="presOf" srcId="{F831AA43-E9CE-4A9E-A489-1BAB2EB5CCE6}" destId="{CC2D320D-C51D-4613-A17C-F1E904870739}" srcOrd="0" destOrd="0" presId="urn:microsoft.com/office/officeart/2005/8/layout/target3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3CDD7F45-B94C-45B1-8079-CBEB0070F96A}" type="presParOf" srcId="{C0D50AB2-C5EC-4AD3-8306-06D1344008D4}" destId="{FBDF4E35-A539-4E8D-9FD9-2A9D7D598016}" srcOrd="0" destOrd="0" presId="urn:microsoft.com/office/officeart/2005/8/layout/target3"/>
    <dgm:cxn modelId="{BF1ED871-DC96-4BE7-BD4F-9D985B442D9D}" type="presParOf" srcId="{C0D50AB2-C5EC-4AD3-8306-06D1344008D4}" destId="{5F47F8D1-600D-4F12-BB0E-A943932423BE}" srcOrd="1" destOrd="0" presId="urn:microsoft.com/office/officeart/2005/8/layout/target3"/>
    <dgm:cxn modelId="{02BF3064-9542-4C48-B3C1-12F9CE5AE0B2}" type="presParOf" srcId="{C0D50AB2-C5EC-4AD3-8306-06D1344008D4}" destId="{DBFD6425-CC5B-4132-92FD-70AA2CB7B5DF}" srcOrd="2" destOrd="0" presId="urn:microsoft.com/office/officeart/2005/8/layout/target3"/>
    <dgm:cxn modelId="{BFEF0861-753C-41EC-A5AA-017274A8DDC3}" type="presParOf" srcId="{C0D50AB2-C5EC-4AD3-8306-06D1344008D4}" destId="{1B8AA432-CC78-421A-9D73-9231BA24D8D7}" srcOrd="3" destOrd="0" presId="urn:microsoft.com/office/officeart/2005/8/layout/target3"/>
    <dgm:cxn modelId="{15763877-265B-4A34-8F33-56EE852DC596}" type="presParOf" srcId="{C0D50AB2-C5EC-4AD3-8306-06D1344008D4}" destId="{EB5257DC-F722-4159-A4E1-C331F12CDCA3}" srcOrd="4" destOrd="0" presId="urn:microsoft.com/office/officeart/2005/8/layout/target3"/>
    <dgm:cxn modelId="{25E9AC47-E473-4579-90C2-22989D44322A}" type="presParOf" srcId="{C0D50AB2-C5EC-4AD3-8306-06D1344008D4}" destId="{8A087CDB-9736-4E2D-AE68-A4E93C376F2C}" srcOrd="5" destOrd="0" presId="urn:microsoft.com/office/officeart/2005/8/layout/target3"/>
    <dgm:cxn modelId="{ACF5F716-A5DE-4E02-A381-B5EAF87DEB61}" type="presParOf" srcId="{C0D50AB2-C5EC-4AD3-8306-06D1344008D4}" destId="{A14C6672-1320-4B96-A6B9-394FA0F87B67}" srcOrd="6" destOrd="0" presId="urn:microsoft.com/office/officeart/2005/8/layout/target3"/>
    <dgm:cxn modelId="{D633532E-8AD4-4AF0-AEA9-137F4E61C656}" type="presParOf" srcId="{C0D50AB2-C5EC-4AD3-8306-06D1344008D4}" destId="{266CA386-3C91-48D7-BCE9-E6A0F7F4E315}" srcOrd="7" destOrd="0" presId="urn:microsoft.com/office/officeart/2005/8/layout/target3"/>
    <dgm:cxn modelId="{8379C402-E0D4-4F3E-B3A9-3FBB1179A696}" type="presParOf" srcId="{C0D50AB2-C5EC-4AD3-8306-06D1344008D4}" destId="{44F09623-F7D1-46EE-8D6B-8149523C9E5D}" srcOrd="8" destOrd="0" presId="urn:microsoft.com/office/officeart/2005/8/layout/target3"/>
    <dgm:cxn modelId="{F1420F19-740F-4463-9D62-7AA450527D5F}" type="presParOf" srcId="{C0D50AB2-C5EC-4AD3-8306-06D1344008D4}" destId="{CDB6B056-8D00-46C9-8BD7-F1F24FC29099}" srcOrd="9" destOrd="0" presId="urn:microsoft.com/office/officeart/2005/8/layout/target3"/>
    <dgm:cxn modelId="{D60D5330-F61F-492C-8353-8621B71329ED}" type="presParOf" srcId="{C0D50AB2-C5EC-4AD3-8306-06D1344008D4}" destId="{5E964073-E6EE-44F4-87D9-DEC25E0B703F}" srcOrd="10" destOrd="0" presId="urn:microsoft.com/office/officeart/2005/8/layout/target3"/>
    <dgm:cxn modelId="{36695F14-6F29-410D-913D-90BD04D11506}" type="presParOf" srcId="{C0D50AB2-C5EC-4AD3-8306-06D1344008D4}" destId="{CC2D320D-C51D-4613-A17C-F1E904870739}" srcOrd="11" destOrd="0" presId="urn:microsoft.com/office/officeart/2005/8/layout/target3"/>
    <dgm:cxn modelId="{185CC076-5117-4003-A7A9-FF051C2BC2F7}" type="presParOf" srcId="{C0D50AB2-C5EC-4AD3-8306-06D1344008D4}" destId="{08A70E75-CE8C-47B3-BD14-418A7A0F9576}" srcOrd="12" destOrd="0" presId="urn:microsoft.com/office/officeart/2005/8/layout/target3"/>
    <dgm:cxn modelId="{2168DAF5-D4CA-468B-8061-494D11B934B2}" type="presParOf" srcId="{C0D50AB2-C5EC-4AD3-8306-06D1344008D4}" destId="{9951895B-F9B9-48D3-9B9F-79A815B25427}" srcOrd="13" destOrd="0" presId="urn:microsoft.com/office/officeart/2005/8/layout/target3"/>
    <dgm:cxn modelId="{A17DABA3-FCFF-4EAC-B682-AE7575475A22}" type="presParOf" srcId="{C0D50AB2-C5EC-4AD3-8306-06D1344008D4}" destId="{FD2E85BB-000E-49EF-9610-D84536363231}" srcOrd="14" destOrd="0" presId="urn:microsoft.com/office/officeart/2005/8/layout/target3"/>
    <dgm:cxn modelId="{3186D718-091D-4BAB-92B3-4CE79740DB85}" type="presParOf" srcId="{C0D50AB2-C5EC-4AD3-8306-06D1344008D4}" destId="{A2B1BE03-F07A-43D5-AADC-B677E239C783}" srcOrd="15" destOrd="0" presId="urn:microsoft.com/office/officeart/2005/8/layout/target3"/>
    <dgm:cxn modelId="{96521B22-376A-4452-83A1-54875045F691}" type="presParOf" srcId="{C0D50AB2-C5EC-4AD3-8306-06D1344008D4}" destId="{36B0D365-FA7B-4C76-8300-8BB9C53E0C96}" srcOrd="16" destOrd="0" presId="urn:microsoft.com/office/officeart/2005/8/layout/target3"/>
    <dgm:cxn modelId="{83501010-1DD3-4240-B575-7C5F57FAA051}" type="presParOf" srcId="{C0D50AB2-C5EC-4AD3-8306-06D1344008D4}" destId="{AD50B432-8DA5-45B6-B312-94AD2FF3F6DB}" srcOrd="17" destOrd="0" presId="urn:microsoft.com/office/officeart/2005/8/layout/target3"/>
    <dgm:cxn modelId="{42F0BA66-B996-4EBC-88D5-CC51EAF096FB}" type="presParOf" srcId="{C0D50AB2-C5EC-4AD3-8306-06D1344008D4}" destId="{0D5B4EB7-C73B-495E-9F1B-D27326C6AF71}" srcOrd="18" destOrd="0" presId="urn:microsoft.com/office/officeart/2005/8/layout/target3"/>
    <dgm:cxn modelId="{9416009A-2B2F-4D8D-876B-983B96873349}" type="presParOf" srcId="{C0D50AB2-C5EC-4AD3-8306-06D1344008D4}" destId="{252D3EBD-1BB8-411B-8FEC-53AC9C8E5815}" srcOrd="19" destOrd="0" presId="urn:microsoft.com/office/officeart/2005/8/layout/target3"/>
    <dgm:cxn modelId="{9C7FEA7A-3BA0-438C-ACD2-8E7748F5B7A5}" type="presParOf" srcId="{C0D50AB2-C5EC-4AD3-8306-06D1344008D4}" destId="{3A6C4AF2-C2F1-4B00-953F-110883CE60E3}" srcOrd="20" destOrd="0" presId="urn:microsoft.com/office/officeart/2005/8/layout/target3"/>
    <dgm:cxn modelId="{BE9993D8-050D-4157-B164-BF5CE00B9573}" type="presParOf" srcId="{C0D50AB2-C5EC-4AD3-8306-06D1344008D4}" destId="{2653BB80-D56F-4509-8402-1317AF415214}" srcOrd="21" destOrd="0" presId="urn:microsoft.com/office/officeart/2005/8/layout/target3"/>
    <dgm:cxn modelId="{8596C753-E662-4818-8205-D3AC98AC377B}" type="presParOf" srcId="{C0D50AB2-C5EC-4AD3-8306-06D1344008D4}" destId="{84DE9609-CDD5-4B72-90D8-40B9FE23C772}" srcOrd="22" destOrd="0" presId="urn:microsoft.com/office/officeart/2005/8/layout/target3"/>
    <dgm:cxn modelId="{621C63AE-D937-447A-9089-96EA5DAB6637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Поле зрения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Положить на обе лопатки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Попадать в точку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Пропускать мимо ушей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Пуд соли съесть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Пятое колесо в телеге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DF4E35-A539-4E8D-9FD9-2A9D7D598016}" type="pres">
      <dgm:prSet presAssocID="{4FD0D8EC-D3AE-4D23-B9B2-3C619B434DDE}" presName="circle1" presStyleLbl="node1" presStyleIdx="0" presStyleCnt="6"/>
      <dgm:spPr/>
      <dgm:t>
        <a:bodyPr/>
        <a:lstStyle/>
        <a:p>
          <a:endParaRPr lang="ru-RU"/>
        </a:p>
      </dgm:t>
    </dgm:pt>
    <dgm:pt modelId="{5F47F8D1-600D-4F12-BB0E-A943932423BE}" type="pres">
      <dgm:prSet presAssocID="{4FD0D8EC-D3AE-4D23-B9B2-3C619B434DDE}" presName="space" presStyleCnt="0"/>
      <dgm:spPr/>
      <dgm:t>
        <a:bodyPr/>
        <a:lstStyle/>
        <a:p>
          <a:endParaRPr lang="ru-RU"/>
        </a:p>
      </dgm:t>
    </dgm:pt>
    <dgm:pt modelId="{DBFD6425-CC5B-4132-92FD-70AA2CB7B5DF}" type="pres">
      <dgm:prSet presAssocID="{4FD0D8EC-D3AE-4D23-B9B2-3C619B434DDE}" presName="rect1" presStyleLbl="alignAcc1" presStyleIdx="0" presStyleCnt="6"/>
      <dgm:spPr/>
      <dgm:t>
        <a:bodyPr/>
        <a:lstStyle/>
        <a:p>
          <a:endParaRPr lang="ru-RU"/>
        </a:p>
      </dgm:t>
    </dgm:pt>
    <dgm:pt modelId="{1B8AA432-CC78-421A-9D73-9231BA24D8D7}" type="pres">
      <dgm:prSet presAssocID="{7BB35D53-E046-482F-8089-4B5D9873F538}" presName="vertSpace2" presStyleLbl="node1" presStyleIdx="0" presStyleCnt="6"/>
      <dgm:spPr/>
      <dgm:t>
        <a:bodyPr/>
        <a:lstStyle/>
        <a:p>
          <a:endParaRPr lang="ru-RU"/>
        </a:p>
      </dgm:t>
    </dgm:pt>
    <dgm:pt modelId="{EB5257DC-F722-4159-A4E1-C331F12CDCA3}" type="pres">
      <dgm:prSet presAssocID="{7BB35D53-E046-482F-8089-4B5D9873F538}" presName="circle2" presStyleLbl="node1" presStyleIdx="1" presStyleCnt="6"/>
      <dgm:spPr/>
      <dgm:t>
        <a:bodyPr/>
        <a:lstStyle/>
        <a:p>
          <a:endParaRPr lang="ru-RU"/>
        </a:p>
      </dgm:t>
    </dgm:pt>
    <dgm:pt modelId="{8A087CDB-9736-4E2D-AE68-A4E93C376F2C}" type="pres">
      <dgm:prSet presAssocID="{7BB35D53-E046-482F-8089-4B5D9873F538}" presName="rect2" presStyleLbl="alignAcc1" presStyleIdx="1" presStyleCnt="6"/>
      <dgm:spPr/>
      <dgm:t>
        <a:bodyPr/>
        <a:lstStyle/>
        <a:p>
          <a:endParaRPr lang="ru-RU"/>
        </a:p>
      </dgm:t>
    </dgm:pt>
    <dgm:pt modelId="{A14C6672-1320-4B96-A6B9-394FA0F87B67}" type="pres">
      <dgm:prSet presAssocID="{44D2BFFB-1D35-42E5-8726-82D095DB3991}" presName="vertSpace3" presStyleLbl="node1" presStyleIdx="1" presStyleCnt="6"/>
      <dgm:spPr/>
      <dgm:t>
        <a:bodyPr/>
        <a:lstStyle/>
        <a:p>
          <a:endParaRPr lang="ru-RU"/>
        </a:p>
      </dgm:t>
    </dgm:pt>
    <dgm:pt modelId="{266CA386-3C91-48D7-BCE9-E6A0F7F4E315}" type="pres">
      <dgm:prSet presAssocID="{44D2BFFB-1D35-42E5-8726-82D095DB3991}" presName="circle3" presStyleLbl="node1" presStyleIdx="2" presStyleCnt="6"/>
      <dgm:spPr/>
      <dgm:t>
        <a:bodyPr/>
        <a:lstStyle/>
        <a:p>
          <a:endParaRPr lang="ru-RU"/>
        </a:p>
      </dgm:t>
    </dgm:pt>
    <dgm:pt modelId="{44F09623-F7D1-46EE-8D6B-8149523C9E5D}" type="pres">
      <dgm:prSet presAssocID="{44D2BFFB-1D35-42E5-8726-82D095DB3991}" presName="rect3" presStyleLbl="alignAcc1" presStyleIdx="2" presStyleCnt="6"/>
      <dgm:spPr/>
      <dgm:t>
        <a:bodyPr/>
        <a:lstStyle/>
        <a:p>
          <a:endParaRPr lang="ru-RU"/>
        </a:p>
      </dgm:t>
    </dgm:pt>
    <dgm:pt modelId="{CDB6B056-8D00-46C9-8BD7-F1F24FC29099}" type="pres">
      <dgm:prSet presAssocID="{F831AA43-E9CE-4A9E-A489-1BAB2EB5CCE6}" presName="vertSpace4" presStyleLbl="node1" presStyleIdx="2" presStyleCnt="6"/>
      <dgm:spPr/>
      <dgm:t>
        <a:bodyPr/>
        <a:lstStyle/>
        <a:p>
          <a:endParaRPr lang="ru-RU"/>
        </a:p>
      </dgm:t>
    </dgm:pt>
    <dgm:pt modelId="{5E964073-E6EE-44F4-87D9-DEC25E0B703F}" type="pres">
      <dgm:prSet presAssocID="{F831AA43-E9CE-4A9E-A489-1BAB2EB5CCE6}" presName="circle4" presStyleLbl="node1" presStyleIdx="3" presStyleCnt="6"/>
      <dgm:spPr/>
      <dgm:t>
        <a:bodyPr/>
        <a:lstStyle/>
        <a:p>
          <a:endParaRPr lang="ru-RU"/>
        </a:p>
      </dgm:t>
    </dgm:pt>
    <dgm:pt modelId="{CC2D320D-C51D-4613-A17C-F1E904870739}" type="pres">
      <dgm:prSet presAssocID="{F831AA43-E9CE-4A9E-A489-1BAB2EB5CCE6}" presName="rect4" presStyleLbl="alignAcc1" presStyleIdx="3" presStyleCnt="6"/>
      <dgm:spPr/>
      <dgm:t>
        <a:bodyPr/>
        <a:lstStyle/>
        <a:p>
          <a:endParaRPr lang="ru-RU"/>
        </a:p>
      </dgm:t>
    </dgm:pt>
    <dgm:pt modelId="{08A70E75-CE8C-47B3-BD14-418A7A0F9576}" type="pres">
      <dgm:prSet presAssocID="{90AF4E22-4DB2-46B4-953A-FA62BDC8AA8F}" presName="vertSpace5" presStyleLbl="node1" presStyleIdx="3" presStyleCnt="6"/>
      <dgm:spPr/>
      <dgm:t>
        <a:bodyPr/>
        <a:lstStyle/>
        <a:p>
          <a:endParaRPr lang="ru-RU"/>
        </a:p>
      </dgm:t>
    </dgm:pt>
    <dgm:pt modelId="{9951895B-F9B9-48D3-9B9F-79A815B25427}" type="pres">
      <dgm:prSet presAssocID="{90AF4E22-4DB2-46B4-953A-FA62BDC8AA8F}" presName="circle5" presStyleLbl="node1" presStyleIdx="4" presStyleCnt="6"/>
      <dgm:spPr/>
      <dgm:t>
        <a:bodyPr/>
        <a:lstStyle/>
        <a:p>
          <a:endParaRPr lang="ru-RU"/>
        </a:p>
      </dgm:t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  <dgm:t>
        <a:bodyPr/>
        <a:lstStyle/>
        <a:p>
          <a:endParaRPr lang="ru-RU"/>
        </a:p>
      </dgm:t>
    </dgm:pt>
    <dgm:pt modelId="{36B0D365-FA7B-4C76-8300-8BB9C53E0C96}" type="pres">
      <dgm:prSet presAssocID="{0EBA167D-C8E1-422F-B047-77EA3B158286}" presName="circle6" presStyleLbl="node1" presStyleIdx="5" presStyleCnt="6"/>
      <dgm:spPr/>
      <dgm:t>
        <a:bodyPr/>
        <a:lstStyle/>
        <a:p>
          <a:endParaRPr lang="ru-RU"/>
        </a:p>
      </dgm:t>
    </dgm:pt>
    <dgm:pt modelId="{AD50B432-8DA5-45B6-B312-94AD2FF3F6DB}" type="pres">
      <dgm:prSet presAssocID="{0EBA167D-C8E1-422F-B047-77EA3B158286}" presName="rect6" presStyleLbl="alignAcc1" presStyleIdx="5" presStyleCnt="6"/>
      <dgm:spPr/>
      <dgm:t>
        <a:bodyPr/>
        <a:lstStyle/>
        <a:p>
          <a:endParaRPr lang="ru-RU"/>
        </a:p>
      </dgm:t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97FBD3-EECC-407A-8D14-49E3F9F4B237}" type="presOf" srcId="{0EBA167D-C8E1-422F-B047-77EA3B158286}" destId="{C66AD066-FBF0-4B3A-81B2-6BB34A3C834D}" srcOrd="1" destOrd="0" presId="urn:microsoft.com/office/officeart/2005/8/layout/target3"/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D87D4C60-65F4-46E6-95F9-99C94A04222C}" type="presOf" srcId="{90AF4E22-4DB2-46B4-953A-FA62BDC8AA8F}" destId="{FD2E85BB-000E-49EF-9610-D84536363231}" srcOrd="0" destOrd="0" presId="urn:microsoft.com/office/officeart/2005/8/layout/target3"/>
    <dgm:cxn modelId="{2551EE99-153C-45A1-A4AC-6CF467E032D2}" type="presOf" srcId="{56A3ABD2-468E-4E09-9C5A-EA1680781AC3}" destId="{C0D50AB2-C5EC-4AD3-8306-06D1344008D4}" srcOrd="0" destOrd="0" presId="urn:microsoft.com/office/officeart/2005/8/layout/target3"/>
    <dgm:cxn modelId="{83ADD107-E250-467B-85AF-A3B28BF94C62}" type="presOf" srcId="{90AF4E22-4DB2-46B4-953A-FA62BDC8AA8F}" destId="{84DE9609-CDD5-4B72-90D8-40B9FE23C772}" srcOrd="1" destOrd="0" presId="urn:microsoft.com/office/officeart/2005/8/layout/target3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B8C9B1AE-C71A-4D0D-8203-2504BBD53289}" type="presOf" srcId="{44D2BFFB-1D35-42E5-8726-82D095DB3991}" destId="{44F09623-F7D1-46EE-8D6B-8149523C9E5D}" srcOrd="0" destOrd="0" presId="urn:microsoft.com/office/officeart/2005/8/layout/target3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9B4557D2-621C-4CCB-8F6A-238088790E1E}" type="presOf" srcId="{7BB35D53-E046-482F-8089-4B5D9873F538}" destId="{8A087CDB-9736-4E2D-AE68-A4E93C376F2C}" srcOrd="0" destOrd="0" presId="urn:microsoft.com/office/officeart/2005/8/layout/target3"/>
    <dgm:cxn modelId="{452DE578-2626-42EE-A708-D30C20881EDE}" type="presOf" srcId="{7BB35D53-E046-482F-8089-4B5D9873F538}" destId="{252D3EBD-1BB8-411B-8FEC-53AC9C8E5815}" srcOrd="1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284AE2F1-CC4F-48EB-ADBE-90CBF92EA61F}" type="presOf" srcId="{0EBA167D-C8E1-422F-B047-77EA3B158286}" destId="{AD50B432-8DA5-45B6-B312-94AD2FF3F6DB}" srcOrd="0" destOrd="0" presId="urn:microsoft.com/office/officeart/2005/8/layout/target3"/>
    <dgm:cxn modelId="{8FE4E13E-A36A-49D1-8B69-6436654C0F54}" type="presOf" srcId="{4FD0D8EC-D3AE-4D23-B9B2-3C619B434DDE}" destId="{DBFD6425-CC5B-4132-92FD-70AA2CB7B5DF}" srcOrd="0" destOrd="0" presId="urn:microsoft.com/office/officeart/2005/8/layout/target3"/>
    <dgm:cxn modelId="{964E3676-0FB2-45D4-B652-A0646283E8F7}" type="presOf" srcId="{4FD0D8EC-D3AE-4D23-B9B2-3C619B434DDE}" destId="{0D5B4EB7-C73B-495E-9F1B-D27326C6AF71}" srcOrd="1" destOrd="0" presId="urn:microsoft.com/office/officeart/2005/8/layout/target3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5BFEF916-6EDE-4729-B18B-A1905DEC6CD3}" type="presOf" srcId="{F831AA43-E9CE-4A9E-A489-1BAB2EB5CCE6}" destId="{CC2D320D-C51D-4613-A17C-F1E904870739}" srcOrd="0" destOrd="0" presId="urn:microsoft.com/office/officeart/2005/8/layout/target3"/>
    <dgm:cxn modelId="{AE814F20-D490-4E0E-AA8F-6799DF36ECA0}" type="presOf" srcId="{F831AA43-E9CE-4A9E-A489-1BAB2EB5CCE6}" destId="{2653BB80-D56F-4509-8402-1317AF415214}" srcOrd="1" destOrd="0" presId="urn:microsoft.com/office/officeart/2005/8/layout/target3"/>
    <dgm:cxn modelId="{CAFD977F-6531-401C-B142-DB3B9D205318}" type="presOf" srcId="{44D2BFFB-1D35-42E5-8726-82D095DB3991}" destId="{3A6C4AF2-C2F1-4B00-953F-110883CE60E3}" srcOrd="1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A2B7724C-03B2-4DE3-A8EA-F7BAECF12E66}" type="presParOf" srcId="{C0D50AB2-C5EC-4AD3-8306-06D1344008D4}" destId="{FBDF4E35-A539-4E8D-9FD9-2A9D7D598016}" srcOrd="0" destOrd="0" presId="urn:microsoft.com/office/officeart/2005/8/layout/target3"/>
    <dgm:cxn modelId="{70A89AB0-CBA0-49D8-B039-554011A57541}" type="presParOf" srcId="{C0D50AB2-C5EC-4AD3-8306-06D1344008D4}" destId="{5F47F8D1-600D-4F12-BB0E-A943932423BE}" srcOrd="1" destOrd="0" presId="urn:microsoft.com/office/officeart/2005/8/layout/target3"/>
    <dgm:cxn modelId="{EA11C0C6-83D5-4951-86BF-DE26B447FB0A}" type="presParOf" srcId="{C0D50AB2-C5EC-4AD3-8306-06D1344008D4}" destId="{DBFD6425-CC5B-4132-92FD-70AA2CB7B5DF}" srcOrd="2" destOrd="0" presId="urn:microsoft.com/office/officeart/2005/8/layout/target3"/>
    <dgm:cxn modelId="{A8CCE1FA-C5A0-4AB9-A8C1-EC909A584698}" type="presParOf" srcId="{C0D50AB2-C5EC-4AD3-8306-06D1344008D4}" destId="{1B8AA432-CC78-421A-9D73-9231BA24D8D7}" srcOrd="3" destOrd="0" presId="urn:microsoft.com/office/officeart/2005/8/layout/target3"/>
    <dgm:cxn modelId="{75FF8134-761D-4CC9-BD9A-F1A8637491AF}" type="presParOf" srcId="{C0D50AB2-C5EC-4AD3-8306-06D1344008D4}" destId="{EB5257DC-F722-4159-A4E1-C331F12CDCA3}" srcOrd="4" destOrd="0" presId="urn:microsoft.com/office/officeart/2005/8/layout/target3"/>
    <dgm:cxn modelId="{B9F44A8F-C059-4912-92E6-B2EADA6EFD99}" type="presParOf" srcId="{C0D50AB2-C5EC-4AD3-8306-06D1344008D4}" destId="{8A087CDB-9736-4E2D-AE68-A4E93C376F2C}" srcOrd="5" destOrd="0" presId="urn:microsoft.com/office/officeart/2005/8/layout/target3"/>
    <dgm:cxn modelId="{C9C772F3-D708-4EA4-8247-B9FE9D70D8ED}" type="presParOf" srcId="{C0D50AB2-C5EC-4AD3-8306-06D1344008D4}" destId="{A14C6672-1320-4B96-A6B9-394FA0F87B67}" srcOrd="6" destOrd="0" presId="urn:microsoft.com/office/officeart/2005/8/layout/target3"/>
    <dgm:cxn modelId="{3B792813-E7F1-4651-9427-AF11CFF2EDD8}" type="presParOf" srcId="{C0D50AB2-C5EC-4AD3-8306-06D1344008D4}" destId="{266CA386-3C91-48D7-BCE9-E6A0F7F4E315}" srcOrd="7" destOrd="0" presId="urn:microsoft.com/office/officeart/2005/8/layout/target3"/>
    <dgm:cxn modelId="{A0C2655B-6FB3-4458-9A20-2463E9E551F4}" type="presParOf" srcId="{C0D50AB2-C5EC-4AD3-8306-06D1344008D4}" destId="{44F09623-F7D1-46EE-8D6B-8149523C9E5D}" srcOrd="8" destOrd="0" presId="urn:microsoft.com/office/officeart/2005/8/layout/target3"/>
    <dgm:cxn modelId="{7F1F8A47-71E2-4B61-B4AE-9C6D7AB84068}" type="presParOf" srcId="{C0D50AB2-C5EC-4AD3-8306-06D1344008D4}" destId="{CDB6B056-8D00-46C9-8BD7-F1F24FC29099}" srcOrd="9" destOrd="0" presId="urn:microsoft.com/office/officeart/2005/8/layout/target3"/>
    <dgm:cxn modelId="{BCA32A26-033D-433D-86C1-A1545D34B32A}" type="presParOf" srcId="{C0D50AB2-C5EC-4AD3-8306-06D1344008D4}" destId="{5E964073-E6EE-44F4-87D9-DEC25E0B703F}" srcOrd="10" destOrd="0" presId="urn:microsoft.com/office/officeart/2005/8/layout/target3"/>
    <dgm:cxn modelId="{3725BF94-B4D8-4E13-B620-A01643D14AEA}" type="presParOf" srcId="{C0D50AB2-C5EC-4AD3-8306-06D1344008D4}" destId="{CC2D320D-C51D-4613-A17C-F1E904870739}" srcOrd="11" destOrd="0" presId="urn:microsoft.com/office/officeart/2005/8/layout/target3"/>
    <dgm:cxn modelId="{6367483C-84BD-4F15-A55A-72C0B97CC88A}" type="presParOf" srcId="{C0D50AB2-C5EC-4AD3-8306-06D1344008D4}" destId="{08A70E75-CE8C-47B3-BD14-418A7A0F9576}" srcOrd="12" destOrd="0" presId="urn:microsoft.com/office/officeart/2005/8/layout/target3"/>
    <dgm:cxn modelId="{104A3817-B2C7-4D7C-8512-B4BA01E27F3C}" type="presParOf" srcId="{C0D50AB2-C5EC-4AD3-8306-06D1344008D4}" destId="{9951895B-F9B9-48D3-9B9F-79A815B25427}" srcOrd="13" destOrd="0" presId="urn:microsoft.com/office/officeart/2005/8/layout/target3"/>
    <dgm:cxn modelId="{DA71C346-4154-4201-A30C-AB752BCF1053}" type="presParOf" srcId="{C0D50AB2-C5EC-4AD3-8306-06D1344008D4}" destId="{FD2E85BB-000E-49EF-9610-D84536363231}" srcOrd="14" destOrd="0" presId="urn:microsoft.com/office/officeart/2005/8/layout/target3"/>
    <dgm:cxn modelId="{AF8C1224-6F8D-4C42-A1D9-F9F35AA7B8AC}" type="presParOf" srcId="{C0D50AB2-C5EC-4AD3-8306-06D1344008D4}" destId="{A2B1BE03-F07A-43D5-AADC-B677E239C783}" srcOrd="15" destOrd="0" presId="urn:microsoft.com/office/officeart/2005/8/layout/target3"/>
    <dgm:cxn modelId="{074CC574-6FAE-40A9-9D22-6ECA09CFB69E}" type="presParOf" srcId="{C0D50AB2-C5EC-4AD3-8306-06D1344008D4}" destId="{36B0D365-FA7B-4C76-8300-8BB9C53E0C96}" srcOrd="16" destOrd="0" presId="urn:microsoft.com/office/officeart/2005/8/layout/target3"/>
    <dgm:cxn modelId="{CA3C2305-C354-404D-984F-6A546AA370F5}" type="presParOf" srcId="{C0D50AB2-C5EC-4AD3-8306-06D1344008D4}" destId="{AD50B432-8DA5-45B6-B312-94AD2FF3F6DB}" srcOrd="17" destOrd="0" presId="urn:microsoft.com/office/officeart/2005/8/layout/target3"/>
    <dgm:cxn modelId="{349F7CEB-37E6-485B-8CBD-B90598B18E38}" type="presParOf" srcId="{C0D50AB2-C5EC-4AD3-8306-06D1344008D4}" destId="{0D5B4EB7-C73B-495E-9F1B-D27326C6AF71}" srcOrd="18" destOrd="0" presId="urn:microsoft.com/office/officeart/2005/8/layout/target3"/>
    <dgm:cxn modelId="{12D76998-0734-4090-8C6A-5CC11CEEBE9C}" type="presParOf" srcId="{C0D50AB2-C5EC-4AD3-8306-06D1344008D4}" destId="{252D3EBD-1BB8-411B-8FEC-53AC9C8E5815}" srcOrd="19" destOrd="0" presId="urn:microsoft.com/office/officeart/2005/8/layout/target3"/>
    <dgm:cxn modelId="{D9729640-BFBD-4EFF-8733-6458FF195F1E}" type="presParOf" srcId="{C0D50AB2-C5EC-4AD3-8306-06D1344008D4}" destId="{3A6C4AF2-C2F1-4B00-953F-110883CE60E3}" srcOrd="20" destOrd="0" presId="urn:microsoft.com/office/officeart/2005/8/layout/target3"/>
    <dgm:cxn modelId="{B3122F0F-9FA8-4B8A-876F-E2F2610496C9}" type="presParOf" srcId="{C0D50AB2-C5EC-4AD3-8306-06D1344008D4}" destId="{2653BB80-D56F-4509-8402-1317AF415214}" srcOrd="21" destOrd="0" presId="urn:microsoft.com/office/officeart/2005/8/layout/target3"/>
    <dgm:cxn modelId="{D7F85F1F-85F4-43D4-BAD1-24B7932EBEE1}" type="presParOf" srcId="{C0D50AB2-C5EC-4AD3-8306-06D1344008D4}" destId="{84DE9609-CDD5-4B72-90D8-40B9FE23C772}" srcOrd="22" destOrd="0" presId="urn:microsoft.com/office/officeart/2005/8/layout/target3"/>
    <dgm:cxn modelId="{FEBCA301-F103-4F44-931E-E5EB41484F4D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Поле зрения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Положить на обе лопатки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Попадать в точку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Пропускать мимо ушей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Пуд соли съесть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Пятое колесо в телеге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DF4E35-A539-4E8D-9FD9-2A9D7D598016}" type="pres">
      <dgm:prSet presAssocID="{4FD0D8EC-D3AE-4D23-B9B2-3C619B434DDE}" presName="circle1" presStyleLbl="node1" presStyleIdx="0" presStyleCnt="6"/>
      <dgm:spPr/>
      <dgm:t>
        <a:bodyPr/>
        <a:lstStyle/>
        <a:p>
          <a:endParaRPr lang="ru-RU"/>
        </a:p>
      </dgm:t>
    </dgm:pt>
    <dgm:pt modelId="{5F47F8D1-600D-4F12-BB0E-A943932423BE}" type="pres">
      <dgm:prSet presAssocID="{4FD0D8EC-D3AE-4D23-B9B2-3C619B434DDE}" presName="space" presStyleCnt="0"/>
      <dgm:spPr/>
      <dgm:t>
        <a:bodyPr/>
        <a:lstStyle/>
        <a:p>
          <a:endParaRPr lang="ru-RU"/>
        </a:p>
      </dgm:t>
    </dgm:pt>
    <dgm:pt modelId="{DBFD6425-CC5B-4132-92FD-70AA2CB7B5DF}" type="pres">
      <dgm:prSet presAssocID="{4FD0D8EC-D3AE-4D23-B9B2-3C619B434DDE}" presName="rect1" presStyleLbl="alignAcc1" presStyleIdx="0" presStyleCnt="6"/>
      <dgm:spPr/>
      <dgm:t>
        <a:bodyPr/>
        <a:lstStyle/>
        <a:p>
          <a:endParaRPr lang="ru-RU"/>
        </a:p>
      </dgm:t>
    </dgm:pt>
    <dgm:pt modelId="{1B8AA432-CC78-421A-9D73-9231BA24D8D7}" type="pres">
      <dgm:prSet presAssocID="{7BB35D53-E046-482F-8089-4B5D9873F538}" presName="vertSpace2" presStyleLbl="node1" presStyleIdx="0" presStyleCnt="6"/>
      <dgm:spPr/>
      <dgm:t>
        <a:bodyPr/>
        <a:lstStyle/>
        <a:p>
          <a:endParaRPr lang="ru-RU"/>
        </a:p>
      </dgm:t>
    </dgm:pt>
    <dgm:pt modelId="{EB5257DC-F722-4159-A4E1-C331F12CDCA3}" type="pres">
      <dgm:prSet presAssocID="{7BB35D53-E046-482F-8089-4B5D9873F538}" presName="circle2" presStyleLbl="node1" presStyleIdx="1" presStyleCnt="6"/>
      <dgm:spPr/>
      <dgm:t>
        <a:bodyPr/>
        <a:lstStyle/>
        <a:p>
          <a:endParaRPr lang="ru-RU"/>
        </a:p>
      </dgm:t>
    </dgm:pt>
    <dgm:pt modelId="{8A087CDB-9736-4E2D-AE68-A4E93C376F2C}" type="pres">
      <dgm:prSet presAssocID="{7BB35D53-E046-482F-8089-4B5D9873F538}" presName="rect2" presStyleLbl="alignAcc1" presStyleIdx="1" presStyleCnt="6"/>
      <dgm:spPr/>
      <dgm:t>
        <a:bodyPr/>
        <a:lstStyle/>
        <a:p>
          <a:endParaRPr lang="ru-RU"/>
        </a:p>
      </dgm:t>
    </dgm:pt>
    <dgm:pt modelId="{A14C6672-1320-4B96-A6B9-394FA0F87B67}" type="pres">
      <dgm:prSet presAssocID="{44D2BFFB-1D35-42E5-8726-82D095DB3991}" presName="vertSpace3" presStyleLbl="node1" presStyleIdx="1" presStyleCnt="6"/>
      <dgm:spPr/>
      <dgm:t>
        <a:bodyPr/>
        <a:lstStyle/>
        <a:p>
          <a:endParaRPr lang="ru-RU"/>
        </a:p>
      </dgm:t>
    </dgm:pt>
    <dgm:pt modelId="{266CA386-3C91-48D7-BCE9-E6A0F7F4E315}" type="pres">
      <dgm:prSet presAssocID="{44D2BFFB-1D35-42E5-8726-82D095DB3991}" presName="circle3" presStyleLbl="node1" presStyleIdx="2" presStyleCnt="6"/>
      <dgm:spPr/>
      <dgm:t>
        <a:bodyPr/>
        <a:lstStyle/>
        <a:p>
          <a:endParaRPr lang="ru-RU"/>
        </a:p>
      </dgm:t>
    </dgm:pt>
    <dgm:pt modelId="{44F09623-F7D1-46EE-8D6B-8149523C9E5D}" type="pres">
      <dgm:prSet presAssocID="{44D2BFFB-1D35-42E5-8726-82D095DB3991}" presName="rect3" presStyleLbl="alignAcc1" presStyleIdx="2" presStyleCnt="6"/>
      <dgm:spPr/>
      <dgm:t>
        <a:bodyPr/>
        <a:lstStyle/>
        <a:p>
          <a:endParaRPr lang="ru-RU"/>
        </a:p>
      </dgm:t>
    </dgm:pt>
    <dgm:pt modelId="{CDB6B056-8D00-46C9-8BD7-F1F24FC29099}" type="pres">
      <dgm:prSet presAssocID="{F831AA43-E9CE-4A9E-A489-1BAB2EB5CCE6}" presName="vertSpace4" presStyleLbl="node1" presStyleIdx="2" presStyleCnt="6"/>
      <dgm:spPr/>
      <dgm:t>
        <a:bodyPr/>
        <a:lstStyle/>
        <a:p>
          <a:endParaRPr lang="ru-RU"/>
        </a:p>
      </dgm:t>
    </dgm:pt>
    <dgm:pt modelId="{5E964073-E6EE-44F4-87D9-DEC25E0B703F}" type="pres">
      <dgm:prSet presAssocID="{F831AA43-E9CE-4A9E-A489-1BAB2EB5CCE6}" presName="circle4" presStyleLbl="node1" presStyleIdx="3" presStyleCnt="6"/>
      <dgm:spPr/>
      <dgm:t>
        <a:bodyPr/>
        <a:lstStyle/>
        <a:p>
          <a:endParaRPr lang="ru-RU"/>
        </a:p>
      </dgm:t>
    </dgm:pt>
    <dgm:pt modelId="{CC2D320D-C51D-4613-A17C-F1E904870739}" type="pres">
      <dgm:prSet presAssocID="{F831AA43-E9CE-4A9E-A489-1BAB2EB5CCE6}" presName="rect4" presStyleLbl="alignAcc1" presStyleIdx="3" presStyleCnt="6"/>
      <dgm:spPr/>
      <dgm:t>
        <a:bodyPr/>
        <a:lstStyle/>
        <a:p>
          <a:endParaRPr lang="ru-RU"/>
        </a:p>
      </dgm:t>
    </dgm:pt>
    <dgm:pt modelId="{08A70E75-CE8C-47B3-BD14-418A7A0F9576}" type="pres">
      <dgm:prSet presAssocID="{90AF4E22-4DB2-46B4-953A-FA62BDC8AA8F}" presName="vertSpace5" presStyleLbl="node1" presStyleIdx="3" presStyleCnt="6"/>
      <dgm:spPr/>
      <dgm:t>
        <a:bodyPr/>
        <a:lstStyle/>
        <a:p>
          <a:endParaRPr lang="ru-RU"/>
        </a:p>
      </dgm:t>
    </dgm:pt>
    <dgm:pt modelId="{9951895B-F9B9-48D3-9B9F-79A815B25427}" type="pres">
      <dgm:prSet presAssocID="{90AF4E22-4DB2-46B4-953A-FA62BDC8AA8F}" presName="circle5" presStyleLbl="node1" presStyleIdx="4" presStyleCnt="6"/>
      <dgm:spPr/>
      <dgm:t>
        <a:bodyPr/>
        <a:lstStyle/>
        <a:p>
          <a:endParaRPr lang="ru-RU"/>
        </a:p>
      </dgm:t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  <dgm:t>
        <a:bodyPr/>
        <a:lstStyle/>
        <a:p>
          <a:endParaRPr lang="ru-RU"/>
        </a:p>
      </dgm:t>
    </dgm:pt>
    <dgm:pt modelId="{36B0D365-FA7B-4C76-8300-8BB9C53E0C96}" type="pres">
      <dgm:prSet presAssocID="{0EBA167D-C8E1-422F-B047-77EA3B158286}" presName="circle6" presStyleLbl="node1" presStyleIdx="5" presStyleCnt="6"/>
      <dgm:spPr/>
      <dgm:t>
        <a:bodyPr/>
        <a:lstStyle/>
        <a:p>
          <a:endParaRPr lang="ru-RU"/>
        </a:p>
      </dgm:t>
    </dgm:pt>
    <dgm:pt modelId="{AD50B432-8DA5-45B6-B312-94AD2FF3F6DB}" type="pres">
      <dgm:prSet presAssocID="{0EBA167D-C8E1-422F-B047-77EA3B158286}" presName="rect6" presStyleLbl="alignAcc1" presStyleIdx="5" presStyleCnt="6"/>
      <dgm:spPr/>
      <dgm:t>
        <a:bodyPr/>
        <a:lstStyle/>
        <a:p>
          <a:endParaRPr lang="ru-RU"/>
        </a:p>
      </dgm:t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C2FE3413-BA24-4305-859B-6C4147ED591B}" type="presOf" srcId="{44D2BFFB-1D35-42E5-8726-82D095DB3991}" destId="{3A6C4AF2-C2F1-4B00-953F-110883CE60E3}" srcOrd="1" destOrd="0" presId="urn:microsoft.com/office/officeart/2005/8/layout/target3"/>
    <dgm:cxn modelId="{94335FBD-F409-4F6E-A1D2-0206A96AE942}" type="presOf" srcId="{7BB35D53-E046-482F-8089-4B5D9873F538}" destId="{252D3EBD-1BB8-411B-8FEC-53AC9C8E5815}" srcOrd="1" destOrd="0" presId="urn:microsoft.com/office/officeart/2005/8/layout/target3"/>
    <dgm:cxn modelId="{AAA40490-942C-44E1-BEBE-A97A409B3E56}" type="presOf" srcId="{90AF4E22-4DB2-46B4-953A-FA62BDC8AA8F}" destId="{84DE9609-CDD5-4B72-90D8-40B9FE23C772}" srcOrd="1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19BDF19D-5547-4599-BCB5-0A0BE8A185F7}" type="presOf" srcId="{4FD0D8EC-D3AE-4D23-B9B2-3C619B434DDE}" destId="{DBFD6425-CC5B-4132-92FD-70AA2CB7B5DF}" srcOrd="0" destOrd="0" presId="urn:microsoft.com/office/officeart/2005/8/layout/target3"/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8439E32E-F1CF-480F-9CF6-F00B376326EB}" type="presOf" srcId="{F831AA43-E9CE-4A9E-A489-1BAB2EB5CCE6}" destId="{2653BB80-D56F-4509-8402-1317AF415214}" srcOrd="1" destOrd="0" presId="urn:microsoft.com/office/officeart/2005/8/layout/target3"/>
    <dgm:cxn modelId="{03BE7EBC-FB37-413F-86BD-5E2449C7C747}" type="presOf" srcId="{7BB35D53-E046-482F-8089-4B5D9873F538}" destId="{8A087CDB-9736-4E2D-AE68-A4E93C376F2C}" srcOrd="0" destOrd="0" presId="urn:microsoft.com/office/officeart/2005/8/layout/target3"/>
    <dgm:cxn modelId="{6DD18B64-16AF-4569-ABFB-8C9F9C2B1730}" type="presOf" srcId="{0EBA167D-C8E1-422F-B047-77EA3B158286}" destId="{AD50B432-8DA5-45B6-B312-94AD2FF3F6DB}" srcOrd="0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F056F6E9-44DD-4522-BDAC-070F878DF5EA}" type="presOf" srcId="{4FD0D8EC-D3AE-4D23-B9B2-3C619B434DDE}" destId="{0D5B4EB7-C73B-495E-9F1B-D27326C6AF71}" srcOrd="1" destOrd="0" presId="urn:microsoft.com/office/officeart/2005/8/layout/target3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52150375-3FD0-41CF-8634-D22C4244D54D}" type="presOf" srcId="{44D2BFFB-1D35-42E5-8726-82D095DB3991}" destId="{44F09623-F7D1-46EE-8D6B-8149523C9E5D}" srcOrd="0" destOrd="0" presId="urn:microsoft.com/office/officeart/2005/8/layout/target3"/>
    <dgm:cxn modelId="{A2E9262E-F78B-42FF-BEF8-9149A95F9EA5}" type="presOf" srcId="{90AF4E22-4DB2-46B4-953A-FA62BDC8AA8F}" destId="{FD2E85BB-000E-49EF-9610-D84536363231}" srcOrd="0" destOrd="0" presId="urn:microsoft.com/office/officeart/2005/8/layout/target3"/>
    <dgm:cxn modelId="{C95B66F3-BEE4-4FB2-8B85-0A969A205F50}" type="presOf" srcId="{0EBA167D-C8E1-422F-B047-77EA3B158286}" destId="{C66AD066-FBF0-4B3A-81B2-6BB34A3C834D}" srcOrd="1" destOrd="0" presId="urn:microsoft.com/office/officeart/2005/8/layout/target3"/>
    <dgm:cxn modelId="{660ABFB7-CC2C-46CB-83CF-B7E91E4C23FA}" type="presOf" srcId="{F831AA43-E9CE-4A9E-A489-1BAB2EB5CCE6}" destId="{CC2D320D-C51D-4613-A17C-F1E904870739}" srcOrd="0" destOrd="0" presId="urn:microsoft.com/office/officeart/2005/8/layout/target3"/>
    <dgm:cxn modelId="{CBD52F19-A56D-4404-9B77-01831D80D4AA}" type="presOf" srcId="{56A3ABD2-468E-4E09-9C5A-EA1680781AC3}" destId="{C0D50AB2-C5EC-4AD3-8306-06D1344008D4}" srcOrd="0" destOrd="0" presId="urn:microsoft.com/office/officeart/2005/8/layout/target3"/>
    <dgm:cxn modelId="{AAFC4166-95A3-4469-875F-DA0C3371698C}" type="presParOf" srcId="{C0D50AB2-C5EC-4AD3-8306-06D1344008D4}" destId="{FBDF4E35-A539-4E8D-9FD9-2A9D7D598016}" srcOrd="0" destOrd="0" presId="urn:microsoft.com/office/officeart/2005/8/layout/target3"/>
    <dgm:cxn modelId="{7B4CC88F-2377-4D0B-B638-68D9799C2898}" type="presParOf" srcId="{C0D50AB2-C5EC-4AD3-8306-06D1344008D4}" destId="{5F47F8D1-600D-4F12-BB0E-A943932423BE}" srcOrd="1" destOrd="0" presId="urn:microsoft.com/office/officeart/2005/8/layout/target3"/>
    <dgm:cxn modelId="{8D894785-19F8-4C87-9028-F1847EEEE7EC}" type="presParOf" srcId="{C0D50AB2-C5EC-4AD3-8306-06D1344008D4}" destId="{DBFD6425-CC5B-4132-92FD-70AA2CB7B5DF}" srcOrd="2" destOrd="0" presId="urn:microsoft.com/office/officeart/2005/8/layout/target3"/>
    <dgm:cxn modelId="{A027A736-69D3-449A-9A33-82ECB34435DC}" type="presParOf" srcId="{C0D50AB2-C5EC-4AD3-8306-06D1344008D4}" destId="{1B8AA432-CC78-421A-9D73-9231BA24D8D7}" srcOrd="3" destOrd="0" presId="urn:microsoft.com/office/officeart/2005/8/layout/target3"/>
    <dgm:cxn modelId="{6FCF43B8-1185-4003-BF0C-687CE71BA9E6}" type="presParOf" srcId="{C0D50AB2-C5EC-4AD3-8306-06D1344008D4}" destId="{EB5257DC-F722-4159-A4E1-C331F12CDCA3}" srcOrd="4" destOrd="0" presId="urn:microsoft.com/office/officeart/2005/8/layout/target3"/>
    <dgm:cxn modelId="{80E56B74-B820-4885-9DD9-A2F507E1E0EA}" type="presParOf" srcId="{C0D50AB2-C5EC-4AD3-8306-06D1344008D4}" destId="{8A087CDB-9736-4E2D-AE68-A4E93C376F2C}" srcOrd="5" destOrd="0" presId="urn:microsoft.com/office/officeart/2005/8/layout/target3"/>
    <dgm:cxn modelId="{08AE3EBB-53B2-44CD-9F25-AA045100C290}" type="presParOf" srcId="{C0D50AB2-C5EC-4AD3-8306-06D1344008D4}" destId="{A14C6672-1320-4B96-A6B9-394FA0F87B67}" srcOrd="6" destOrd="0" presId="urn:microsoft.com/office/officeart/2005/8/layout/target3"/>
    <dgm:cxn modelId="{41A47E10-4972-4140-82D0-E9FB5C01D21B}" type="presParOf" srcId="{C0D50AB2-C5EC-4AD3-8306-06D1344008D4}" destId="{266CA386-3C91-48D7-BCE9-E6A0F7F4E315}" srcOrd="7" destOrd="0" presId="urn:microsoft.com/office/officeart/2005/8/layout/target3"/>
    <dgm:cxn modelId="{30DFE990-CD50-42CB-9277-3F7239ABB7CD}" type="presParOf" srcId="{C0D50AB2-C5EC-4AD3-8306-06D1344008D4}" destId="{44F09623-F7D1-46EE-8D6B-8149523C9E5D}" srcOrd="8" destOrd="0" presId="urn:microsoft.com/office/officeart/2005/8/layout/target3"/>
    <dgm:cxn modelId="{92816E30-A336-4AB8-B375-22B06DFECA06}" type="presParOf" srcId="{C0D50AB2-C5EC-4AD3-8306-06D1344008D4}" destId="{CDB6B056-8D00-46C9-8BD7-F1F24FC29099}" srcOrd="9" destOrd="0" presId="urn:microsoft.com/office/officeart/2005/8/layout/target3"/>
    <dgm:cxn modelId="{1754448C-D466-4FDB-AD58-98C21F10796C}" type="presParOf" srcId="{C0D50AB2-C5EC-4AD3-8306-06D1344008D4}" destId="{5E964073-E6EE-44F4-87D9-DEC25E0B703F}" srcOrd="10" destOrd="0" presId="urn:microsoft.com/office/officeart/2005/8/layout/target3"/>
    <dgm:cxn modelId="{75F73347-CEC0-4E59-9A3F-DF59C414526B}" type="presParOf" srcId="{C0D50AB2-C5EC-4AD3-8306-06D1344008D4}" destId="{CC2D320D-C51D-4613-A17C-F1E904870739}" srcOrd="11" destOrd="0" presId="urn:microsoft.com/office/officeart/2005/8/layout/target3"/>
    <dgm:cxn modelId="{A6CD12B1-D72E-4C0B-A905-47F28D8630AC}" type="presParOf" srcId="{C0D50AB2-C5EC-4AD3-8306-06D1344008D4}" destId="{08A70E75-CE8C-47B3-BD14-418A7A0F9576}" srcOrd="12" destOrd="0" presId="urn:microsoft.com/office/officeart/2005/8/layout/target3"/>
    <dgm:cxn modelId="{6A2943DA-CD53-4DFC-A642-1C5669146063}" type="presParOf" srcId="{C0D50AB2-C5EC-4AD3-8306-06D1344008D4}" destId="{9951895B-F9B9-48D3-9B9F-79A815B25427}" srcOrd="13" destOrd="0" presId="urn:microsoft.com/office/officeart/2005/8/layout/target3"/>
    <dgm:cxn modelId="{A9B7D431-6171-4C99-AC31-9C5A0BCAD9F4}" type="presParOf" srcId="{C0D50AB2-C5EC-4AD3-8306-06D1344008D4}" destId="{FD2E85BB-000E-49EF-9610-D84536363231}" srcOrd="14" destOrd="0" presId="urn:microsoft.com/office/officeart/2005/8/layout/target3"/>
    <dgm:cxn modelId="{58D1992A-12F6-4A88-873C-BDB05B94718E}" type="presParOf" srcId="{C0D50AB2-C5EC-4AD3-8306-06D1344008D4}" destId="{A2B1BE03-F07A-43D5-AADC-B677E239C783}" srcOrd="15" destOrd="0" presId="urn:microsoft.com/office/officeart/2005/8/layout/target3"/>
    <dgm:cxn modelId="{FA1CF28B-9E73-485F-829C-2B07707A2897}" type="presParOf" srcId="{C0D50AB2-C5EC-4AD3-8306-06D1344008D4}" destId="{36B0D365-FA7B-4C76-8300-8BB9C53E0C96}" srcOrd="16" destOrd="0" presId="urn:microsoft.com/office/officeart/2005/8/layout/target3"/>
    <dgm:cxn modelId="{5B074391-6CAB-4E21-B3D1-CB8D7BF2F3B1}" type="presParOf" srcId="{C0D50AB2-C5EC-4AD3-8306-06D1344008D4}" destId="{AD50B432-8DA5-45B6-B312-94AD2FF3F6DB}" srcOrd="17" destOrd="0" presId="urn:microsoft.com/office/officeart/2005/8/layout/target3"/>
    <dgm:cxn modelId="{0C45F2EE-6316-45E3-8461-FC73D7C366BF}" type="presParOf" srcId="{C0D50AB2-C5EC-4AD3-8306-06D1344008D4}" destId="{0D5B4EB7-C73B-495E-9F1B-D27326C6AF71}" srcOrd="18" destOrd="0" presId="urn:microsoft.com/office/officeart/2005/8/layout/target3"/>
    <dgm:cxn modelId="{DA9DBAF7-A2F9-483A-882B-F30EA4DCC917}" type="presParOf" srcId="{C0D50AB2-C5EC-4AD3-8306-06D1344008D4}" destId="{252D3EBD-1BB8-411B-8FEC-53AC9C8E5815}" srcOrd="19" destOrd="0" presId="urn:microsoft.com/office/officeart/2005/8/layout/target3"/>
    <dgm:cxn modelId="{CB906844-FAF9-4995-AB81-8564DDB07F2E}" type="presParOf" srcId="{C0D50AB2-C5EC-4AD3-8306-06D1344008D4}" destId="{3A6C4AF2-C2F1-4B00-953F-110883CE60E3}" srcOrd="20" destOrd="0" presId="urn:microsoft.com/office/officeart/2005/8/layout/target3"/>
    <dgm:cxn modelId="{DB602787-E632-411A-A697-3AEB8E01819F}" type="presParOf" srcId="{C0D50AB2-C5EC-4AD3-8306-06D1344008D4}" destId="{2653BB80-D56F-4509-8402-1317AF415214}" srcOrd="21" destOrd="0" presId="urn:microsoft.com/office/officeart/2005/8/layout/target3"/>
    <dgm:cxn modelId="{F410C919-29F9-4A0F-B72E-359FFC3B9025}" type="presParOf" srcId="{C0D50AB2-C5EC-4AD3-8306-06D1344008D4}" destId="{84DE9609-CDD5-4B72-90D8-40B9FE23C772}" srcOrd="22" destOrd="0" presId="urn:microsoft.com/office/officeart/2005/8/layout/target3"/>
    <dgm:cxn modelId="{3647182F-296B-48E9-9AED-51CACD018EBF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Поле зрения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Положить на обе лопатки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Попадать в точку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Пропускать мимо ушей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Пуд соли съесть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Пятое колесо в телеге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DF4E35-A539-4E8D-9FD9-2A9D7D598016}" type="pres">
      <dgm:prSet presAssocID="{4FD0D8EC-D3AE-4D23-B9B2-3C619B434DDE}" presName="circle1" presStyleLbl="node1" presStyleIdx="0" presStyleCnt="6"/>
      <dgm:spPr/>
      <dgm:t>
        <a:bodyPr/>
        <a:lstStyle/>
        <a:p>
          <a:endParaRPr lang="ru-RU"/>
        </a:p>
      </dgm:t>
    </dgm:pt>
    <dgm:pt modelId="{5F47F8D1-600D-4F12-BB0E-A943932423BE}" type="pres">
      <dgm:prSet presAssocID="{4FD0D8EC-D3AE-4D23-B9B2-3C619B434DDE}" presName="space" presStyleCnt="0"/>
      <dgm:spPr/>
      <dgm:t>
        <a:bodyPr/>
        <a:lstStyle/>
        <a:p>
          <a:endParaRPr lang="ru-RU"/>
        </a:p>
      </dgm:t>
    </dgm:pt>
    <dgm:pt modelId="{DBFD6425-CC5B-4132-92FD-70AA2CB7B5DF}" type="pres">
      <dgm:prSet presAssocID="{4FD0D8EC-D3AE-4D23-B9B2-3C619B434DDE}" presName="rect1" presStyleLbl="alignAcc1" presStyleIdx="0" presStyleCnt="6"/>
      <dgm:spPr/>
      <dgm:t>
        <a:bodyPr/>
        <a:lstStyle/>
        <a:p>
          <a:endParaRPr lang="ru-RU"/>
        </a:p>
      </dgm:t>
    </dgm:pt>
    <dgm:pt modelId="{1B8AA432-CC78-421A-9D73-9231BA24D8D7}" type="pres">
      <dgm:prSet presAssocID="{7BB35D53-E046-482F-8089-4B5D9873F538}" presName="vertSpace2" presStyleLbl="node1" presStyleIdx="0" presStyleCnt="6"/>
      <dgm:spPr/>
      <dgm:t>
        <a:bodyPr/>
        <a:lstStyle/>
        <a:p>
          <a:endParaRPr lang="ru-RU"/>
        </a:p>
      </dgm:t>
    </dgm:pt>
    <dgm:pt modelId="{EB5257DC-F722-4159-A4E1-C331F12CDCA3}" type="pres">
      <dgm:prSet presAssocID="{7BB35D53-E046-482F-8089-4B5D9873F538}" presName="circle2" presStyleLbl="node1" presStyleIdx="1" presStyleCnt="6"/>
      <dgm:spPr/>
      <dgm:t>
        <a:bodyPr/>
        <a:lstStyle/>
        <a:p>
          <a:endParaRPr lang="ru-RU"/>
        </a:p>
      </dgm:t>
    </dgm:pt>
    <dgm:pt modelId="{8A087CDB-9736-4E2D-AE68-A4E93C376F2C}" type="pres">
      <dgm:prSet presAssocID="{7BB35D53-E046-482F-8089-4B5D9873F538}" presName="rect2" presStyleLbl="alignAcc1" presStyleIdx="1" presStyleCnt="6"/>
      <dgm:spPr/>
      <dgm:t>
        <a:bodyPr/>
        <a:lstStyle/>
        <a:p>
          <a:endParaRPr lang="ru-RU"/>
        </a:p>
      </dgm:t>
    </dgm:pt>
    <dgm:pt modelId="{A14C6672-1320-4B96-A6B9-394FA0F87B67}" type="pres">
      <dgm:prSet presAssocID="{44D2BFFB-1D35-42E5-8726-82D095DB3991}" presName="vertSpace3" presStyleLbl="node1" presStyleIdx="1" presStyleCnt="6"/>
      <dgm:spPr/>
      <dgm:t>
        <a:bodyPr/>
        <a:lstStyle/>
        <a:p>
          <a:endParaRPr lang="ru-RU"/>
        </a:p>
      </dgm:t>
    </dgm:pt>
    <dgm:pt modelId="{266CA386-3C91-48D7-BCE9-E6A0F7F4E315}" type="pres">
      <dgm:prSet presAssocID="{44D2BFFB-1D35-42E5-8726-82D095DB3991}" presName="circle3" presStyleLbl="node1" presStyleIdx="2" presStyleCnt="6"/>
      <dgm:spPr/>
      <dgm:t>
        <a:bodyPr/>
        <a:lstStyle/>
        <a:p>
          <a:endParaRPr lang="ru-RU"/>
        </a:p>
      </dgm:t>
    </dgm:pt>
    <dgm:pt modelId="{44F09623-F7D1-46EE-8D6B-8149523C9E5D}" type="pres">
      <dgm:prSet presAssocID="{44D2BFFB-1D35-42E5-8726-82D095DB3991}" presName="rect3" presStyleLbl="alignAcc1" presStyleIdx="2" presStyleCnt="6"/>
      <dgm:spPr/>
      <dgm:t>
        <a:bodyPr/>
        <a:lstStyle/>
        <a:p>
          <a:endParaRPr lang="ru-RU"/>
        </a:p>
      </dgm:t>
    </dgm:pt>
    <dgm:pt modelId="{CDB6B056-8D00-46C9-8BD7-F1F24FC29099}" type="pres">
      <dgm:prSet presAssocID="{F831AA43-E9CE-4A9E-A489-1BAB2EB5CCE6}" presName="vertSpace4" presStyleLbl="node1" presStyleIdx="2" presStyleCnt="6"/>
      <dgm:spPr/>
      <dgm:t>
        <a:bodyPr/>
        <a:lstStyle/>
        <a:p>
          <a:endParaRPr lang="ru-RU"/>
        </a:p>
      </dgm:t>
    </dgm:pt>
    <dgm:pt modelId="{5E964073-E6EE-44F4-87D9-DEC25E0B703F}" type="pres">
      <dgm:prSet presAssocID="{F831AA43-E9CE-4A9E-A489-1BAB2EB5CCE6}" presName="circle4" presStyleLbl="node1" presStyleIdx="3" presStyleCnt="6"/>
      <dgm:spPr/>
      <dgm:t>
        <a:bodyPr/>
        <a:lstStyle/>
        <a:p>
          <a:endParaRPr lang="ru-RU"/>
        </a:p>
      </dgm:t>
    </dgm:pt>
    <dgm:pt modelId="{CC2D320D-C51D-4613-A17C-F1E904870739}" type="pres">
      <dgm:prSet presAssocID="{F831AA43-E9CE-4A9E-A489-1BAB2EB5CCE6}" presName="rect4" presStyleLbl="alignAcc1" presStyleIdx="3" presStyleCnt="6"/>
      <dgm:spPr/>
      <dgm:t>
        <a:bodyPr/>
        <a:lstStyle/>
        <a:p>
          <a:endParaRPr lang="ru-RU"/>
        </a:p>
      </dgm:t>
    </dgm:pt>
    <dgm:pt modelId="{08A70E75-CE8C-47B3-BD14-418A7A0F9576}" type="pres">
      <dgm:prSet presAssocID="{90AF4E22-4DB2-46B4-953A-FA62BDC8AA8F}" presName="vertSpace5" presStyleLbl="node1" presStyleIdx="3" presStyleCnt="6"/>
      <dgm:spPr/>
      <dgm:t>
        <a:bodyPr/>
        <a:lstStyle/>
        <a:p>
          <a:endParaRPr lang="ru-RU"/>
        </a:p>
      </dgm:t>
    </dgm:pt>
    <dgm:pt modelId="{9951895B-F9B9-48D3-9B9F-79A815B25427}" type="pres">
      <dgm:prSet presAssocID="{90AF4E22-4DB2-46B4-953A-FA62BDC8AA8F}" presName="circle5" presStyleLbl="node1" presStyleIdx="4" presStyleCnt="6"/>
      <dgm:spPr/>
      <dgm:t>
        <a:bodyPr/>
        <a:lstStyle/>
        <a:p>
          <a:endParaRPr lang="ru-RU"/>
        </a:p>
      </dgm:t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  <dgm:t>
        <a:bodyPr/>
        <a:lstStyle/>
        <a:p>
          <a:endParaRPr lang="ru-RU"/>
        </a:p>
      </dgm:t>
    </dgm:pt>
    <dgm:pt modelId="{36B0D365-FA7B-4C76-8300-8BB9C53E0C96}" type="pres">
      <dgm:prSet presAssocID="{0EBA167D-C8E1-422F-B047-77EA3B158286}" presName="circle6" presStyleLbl="node1" presStyleIdx="5" presStyleCnt="6"/>
      <dgm:spPr/>
      <dgm:t>
        <a:bodyPr/>
        <a:lstStyle/>
        <a:p>
          <a:endParaRPr lang="ru-RU"/>
        </a:p>
      </dgm:t>
    </dgm:pt>
    <dgm:pt modelId="{AD50B432-8DA5-45B6-B312-94AD2FF3F6DB}" type="pres">
      <dgm:prSet presAssocID="{0EBA167D-C8E1-422F-B047-77EA3B158286}" presName="rect6" presStyleLbl="alignAcc1" presStyleIdx="5" presStyleCnt="6"/>
      <dgm:spPr/>
      <dgm:t>
        <a:bodyPr/>
        <a:lstStyle/>
        <a:p>
          <a:endParaRPr lang="ru-RU"/>
        </a:p>
      </dgm:t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F0F7FCEB-D417-4DE6-A7DA-8784DB7A1722}" type="presOf" srcId="{90AF4E22-4DB2-46B4-953A-FA62BDC8AA8F}" destId="{84DE9609-CDD5-4B72-90D8-40B9FE23C772}" srcOrd="1" destOrd="0" presId="urn:microsoft.com/office/officeart/2005/8/layout/target3"/>
    <dgm:cxn modelId="{63377D8A-95C8-41C8-BC6C-6F3D68038C1A}" type="presOf" srcId="{44D2BFFB-1D35-42E5-8726-82D095DB3991}" destId="{3A6C4AF2-C2F1-4B00-953F-110883CE60E3}" srcOrd="1" destOrd="0" presId="urn:microsoft.com/office/officeart/2005/8/layout/target3"/>
    <dgm:cxn modelId="{C1DDD7C4-46C9-4224-98EC-23C69774FF94}" type="presOf" srcId="{44D2BFFB-1D35-42E5-8726-82D095DB3991}" destId="{44F09623-F7D1-46EE-8D6B-8149523C9E5D}" srcOrd="0" destOrd="0" presId="urn:microsoft.com/office/officeart/2005/8/layout/target3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86D63F0A-4B0F-498D-8E77-FEB0D5F109F3}" type="presOf" srcId="{0EBA167D-C8E1-422F-B047-77EA3B158286}" destId="{AD50B432-8DA5-45B6-B312-94AD2FF3F6DB}" srcOrd="0" destOrd="0" presId="urn:microsoft.com/office/officeart/2005/8/layout/target3"/>
    <dgm:cxn modelId="{88E221DC-3D7B-4D89-83F8-78326F771623}" type="presOf" srcId="{4FD0D8EC-D3AE-4D23-B9B2-3C619B434DDE}" destId="{DBFD6425-CC5B-4132-92FD-70AA2CB7B5DF}" srcOrd="0" destOrd="0" presId="urn:microsoft.com/office/officeart/2005/8/layout/target3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15D2460A-F886-4023-8A11-217FADCE3FDC}" type="presOf" srcId="{F831AA43-E9CE-4A9E-A489-1BAB2EB5CCE6}" destId="{CC2D320D-C51D-4613-A17C-F1E904870739}" srcOrd="0" destOrd="0" presId="urn:microsoft.com/office/officeart/2005/8/layout/target3"/>
    <dgm:cxn modelId="{61DD1EEE-783B-4E83-A0CB-9C22C6EC8550}" type="presOf" srcId="{7BB35D53-E046-482F-8089-4B5D9873F538}" destId="{8A087CDB-9736-4E2D-AE68-A4E93C376F2C}" srcOrd="0" destOrd="0" presId="urn:microsoft.com/office/officeart/2005/8/layout/target3"/>
    <dgm:cxn modelId="{F9BF39D3-6671-4465-8D64-C278A7B3B606}" type="presOf" srcId="{0EBA167D-C8E1-422F-B047-77EA3B158286}" destId="{C66AD066-FBF0-4B3A-81B2-6BB34A3C834D}" srcOrd="1" destOrd="0" presId="urn:microsoft.com/office/officeart/2005/8/layout/target3"/>
    <dgm:cxn modelId="{834E919A-3A62-4121-B4C3-413BAB102205}" type="presOf" srcId="{4FD0D8EC-D3AE-4D23-B9B2-3C619B434DDE}" destId="{0D5B4EB7-C73B-495E-9F1B-D27326C6AF71}" srcOrd="1" destOrd="0" presId="urn:microsoft.com/office/officeart/2005/8/layout/target3"/>
    <dgm:cxn modelId="{034370E7-060F-44D4-8AB6-56526117F76D}" type="presOf" srcId="{7BB35D53-E046-482F-8089-4B5D9873F538}" destId="{252D3EBD-1BB8-411B-8FEC-53AC9C8E5815}" srcOrd="1" destOrd="0" presId="urn:microsoft.com/office/officeart/2005/8/layout/target3"/>
    <dgm:cxn modelId="{CE16D8E0-3596-4D05-89E1-B4F1F3A58E2F}" type="presOf" srcId="{90AF4E22-4DB2-46B4-953A-FA62BDC8AA8F}" destId="{FD2E85BB-000E-49EF-9610-D84536363231}" srcOrd="0" destOrd="0" presId="urn:microsoft.com/office/officeart/2005/8/layout/target3"/>
    <dgm:cxn modelId="{D71F03B2-4F49-4EA3-9FA8-28FE54EB6E0E}" type="presOf" srcId="{56A3ABD2-468E-4E09-9C5A-EA1680781AC3}" destId="{C0D50AB2-C5EC-4AD3-8306-06D1344008D4}" srcOrd="0" destOrd="0" presId="urn:microsoft.com/office/officeart/2005/8/layout/target3"/>
    <dgm:cxn modelId="{173B1195-6820-4293-92B0-37B1086B04ED}" type="presOf" srcId="{F831AA43-E9CE-4A9E-A489-1BAB2EB5CCE6}" destId="{2653BB80-D56F-4509-8402-1317AF415214}" srcOrd="1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A5D7DE96-0BAC-4C07-A206-D01F1E569477}" type="presParOf" srcId="{C0D50AB2-C5EC-4AD3-8306-06D1344008D4}" destId="{FBDF4E35-A539-4E8D-9FD9-2A9D7D598016}" srcOrd="0" destOrd="0" presId="urn:microsoft.com/office/officeart/2005/8/layout/target3"/>
    <dgm:cxn modelId="{65B8A612-386A-4CA3-963C-480CFEAF6338}" type="presParOf" srcId="{C0D50AB2-C5EC-4AD3-8306-06D1344008D4}" destId="{5F47F8D1-600D-4F12-BB0E-A943932423BE}" srcOrd="1" destOrd="0" presId="urn:microsoft.com/office/officeart/2005/8/layout/target3"/>
    <dgm:cxn modelId="{88A1A0C5-867C-4B20-9316-982AFCAF6EA1}" type="presParOf" srcId="{C0D50AB2-C5EC-4AD3-8306-06D1344008D4}" destId="{DBFD6425-CC5B-4132-92FD-70AA2CB7B5DF}" srcOrd="2" destOrd="0" presId="urn:microsoft.com/office/officeart/2005/8/layout/target3"/>
    <dgm:cxn modelId="{AC0ED736-48D9-4C51-BFAF-2B56AD2A3CDC}" type="presParOf" srcId="{C0D50AB2-C5EC-4AD3-8306-06D1344008D4}" destId="{1B8AA432-CC78-421A-9D73-9231BA24D8D7}" srcOrd="3" destOrd="0" presId="urn:microsoft.com/office/officeart/2005/8/layout/target3"/>
    <dgm:cxn modelId="{44A7C49A-EC4D-42FF-BDF9-7F82DCBC47D5}" type="presParOf" srcId="{C0D50AB2-C5EC-4AD3-8306-06D1344008D4}" destId="{EB5257DC-F722-4159-A4E1-C331F12CDCA3}" srcOrd="4" destOrd="0" presId="urn:microsoft.com/office/officeart/2005/8/layout/target3"/>
    <dgm:cxn modelId="{CBBBD5A0-114F-4C1C-B437-41F25C9242AE}" type="presParOf" srcId="{C0D50AB2-C5EC-4AD3-8306-06D1344008D4}" destId="{8A087CDB-9736-4E2D-AE68-A4E93C376F2C}" srcOrd="5" destOrd="0" presId="urn:microsoft.com/office/officeart/2005/8/layout/target3"/>
    <dgm:cxn modelId="{0C036DDD-82A7-4A9D-BC8B-32BCB997713C}" type="presParOf" srcId="{C0D50AB2-C5EC-4AD3-8306-06D1344008D4}" destId="{A14C6672-1320-4B96-A6B9-394FA0F87B67}" srcOrd="6" destOrd="0" presId="urn:microsoft.com/office/officeart/2005/8/layout/target3"/>
    <dgm:cxn modelId="{9BB54E2B-F00A-485D-9477-36EC809CE948}" type="presParOf" srcId="{C0D50AB2-C5EC-4AD3-8306-06D1344008D4}" destId="{266CA386-3C91-48D7-BCE9-E6A0F7F4E315}" srcOrd="7" destOrd="0" presId="urn:microsoft.com/office/officeart/2005/8/layout/target3"/>
    <dgm:cxn modelId="{86298900-D9AF-4CBE-9054-52AC52D537AD}" type="presParOf" srcId="{C0D50AB2-C5EC-4AD3-8306-06D1344008D4}" destId="{44F09623-F7D1-46EE-8D6B-8149523C9E5D}" srcOrd="8" destOrd="0" presId="urn:microsoft.com/office/officeart/2005/8/layout/target3"/>
    <dgm:cxn modelId="{EB4D59A8-B0CE-4D17-835F-D1FE4F8E9465}" type="presParOf" srcId="{C0D50AB2-C5EC-4AD3-8306-06D1344008D4}" destId="{CDB6B056-8D00-46C9-8BD7-F1F24FC29099}" srcOrd="9" destOrd="0" presId="urn:microsoft.com/office/officeart/2005/8/layout/target3"/>
    <dgm:cxn modelId="{CFD7D5CA-D8BB-4C18-AC44-6DFEE5D1A94E}" type="presParOf" srcId="{C0D50AB2-C5EC-4AD3-8306-06D1344008D4}" destId="{5E964073-E6EE-44F4-87D9-DEC25E0B703F}" srcOrd="10" destOrd="0" presId="urn:microsoft.com/office/officeart/2005/8/layout/target3"/>
    <dgm:cxn modelId="{B6A26089-B706-4F43-9B52-03AD4E414C27}" type="presParOf" srcId="{C0D50AB2-C5EC-4AD3-8306-06D1344008D4}" destId="{CC2D320D-C51D-4613-A17C-F1E904870739}" srcOrd="11" destOrd="0" presId="urn:microsoft.com/office/officeart/2005/8/layout/target3"/>
    <dgm:cxn modelId="{67D3E6C1-A2AC-4518-B7EE-D2BD09529000}" type="presParOf" srcId="{C0D50AB2-C5EC-4AD3-8306-06D1344008D4}" destId="{08A70E75-CE8C-47B3-BD14-418A7A0F9576}" srcOrd="12" destOrd="0" presId="urn:microsoft.com/office/officeart/2005/8/layout/target3"/>
    <dgm:cxn modelId="{4CF4E2B6-DB32-4DC5-B296-C87681020932}" type="presParOf" srcId="{C0D50AB2-C5EC-4AD3-8306-06D1344008D4}" destId="{9951895B-F9B9-48D3-9B9F-79A815B25427}" srcOrd="13" destOrd="0" presId="urn:microsoft.com/office/officeart/2005/8/layout/target3"/>
    <dgm:cxn modelId="{9402A2CC-DA4C-499A-B34E-508AB6D7F208}" type="presParOf" srcId="{C0D50AB2-C5EC-4AD3-8306-06D1344008D4}" destId="{FD2E85BB-000E-49EF-9610-D84536363231}" srcOrd="14" destOrd="0" presId="urn:microsoft.com/office/officeart/2005/8/layout/target3"/>
    <dgm:cxn modelId="{CC8201C8-368B-4229-9D06-E89ABE1F145C}" type="presParOf" srcId="{C0D50AB2-C5EC-4AD3-8306-06D1344008D4}" destId="{A2B1BE03-F07A-43D5-AADC-B677E239C783}" srcOrd="15" destOrd="0" presId="urn:microsoft.com/office/officeart/2005/8/layout/target3"/>
    <dgm:cxn modelId="{CE5D9C45-0D65-4161-B198-4262ADD8CB93}" type="presParOf" srcId="{C0D50AB2-C5EC-4AD3-8306-06D1344008D4}" destId="{36B0D365-FA7B-4C76-8300-8BB9C53E0C96}" srcOrd="16" destOrd="0" presId="urn:microsoft.com/office/officeart/2005/8/layout/target3"/>
    <dgm:cxn modelId="{B50C3C09-E577-4351-BC42-E50FCDBC880A}" type="presParOf" srcId="{C0D50AB2-C5EC-4AD3-8306-06D1344008D4}" destId="{AD50B432-8DA5-45B6-B312-94AD2FF3F6DB}" srcOrd="17" destOrd="0" presId="urn:microsoft.com/office/officeart/2005/8/layout/target3"/>
    <dgm:cxn modelId="{A541A23A-C1A6-4378-8C44-DDAB4513C3CB}" type="presParOf" srcId="{C0D50AB2-C5EC-4AD3-8306-06D1344008D4}" destId="{0D5B4EB7-C73B-495E-9F1B-D27326C6AF71}" srcOrd="18" destOrd="0" presId="urn:microsoft.com/office/officeart/2005/8/layout/target3"/>
    <dgm:cxn modelId="{18ADD657-3FA7-4468-B7E0-EC6729638BD1}" type="presParOf" srcId="{C0D50AB2-C5EC-4AD3-8306-06D1344008D4}" destId="{252D3EBD-1BB8-411B-8FEC-53AC9C8E5815}" srcOrd="19" destOrd="0" presId="urn:microsoft.com/office/officeart/2005/8/layout/target3"/>
    <dgm:cxn modelId="{6E69940C-164F-4DD1-959D-2E153493073C}" type="presParOf" srcId="{C0D50AB2-C5EC-4AD3-8306-06D1344008D4}" destId="{3A6C4AF2-C2F1-4B00-953F-110883CE60E3}" srcOrd="20" destOrd="0" presId="urn:microsoft.com/office/officeart/2005/8/layout/target3"/>
    <dgm:cxn modelId="{0195A3F3-10B8-4F04-8359-848E4FF31C16}" type="presParOf" srcId="{C0D50AB2-C5EC-4AD3-8306-06D1344008D4}" destId="{2653BB80-D56F-4509-8402-1317AF415214}" srcOrd="21" destOrd="0" presId="urn:microsoft.com/office/officeart/2005/8/layout/target3"/>
    <dgm:cxn modelId="{B798D726-85BA-43CF-B080-931635818486}" type="presParOf" srcId="{C0D50AB2-C5EC-4AD3-8306-06D1344008D4}" destId="{84DE9609-CDD5-4B72-90D8-40B9FE23C772}" srcOrd="22" destOrd="0" presId="urn:microsoft.com/office/officeart/2005/8/layout/target3"/>
    <dgm:cxn modelId="{A4DC8D48-D8B8-4E35-A97D-C5178F9FA8D6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Поле зрения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Положить на обе лопатки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Попадать в точку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Пропускать мимо ушей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Пуд соли съесть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Пятое колесо в телеге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DF4E35-A539-4E8D-9FD9-2A9D7D598016}" type="pres">
      <dgm:prSet presAssocID="{4FD0D8EC-D3AE-4D23-B9B2-3C619B434DDE}" presName="circle1" presStyleLbl="node1" presStyleIdx="0" presStyleCnt="6"/>
      <dgm:spPr/>
      <dgm:t>
        <a:bodyPr/>
        <a:lstStyle/>
        <a:p>
          <a:endParaRPr lang="ru-RU"/>
        </a:p>
      </dgm:t>
    </dgm:pt>
    <dgm:pt modelId="{5F47F8D1-600D-4F12-BB0E-A943932423BE}" type="pres">
      <dgm:prSet presAssocID="{4FD0D8EC-D3AE-4D23-B9B2-3C619B434DDE}" presName="space" presStyleCnt="0"/>
      <dgm:spPr/>
      <dgm:t>
        <a:bodyPr/>
        <a:lstStyle/>
        <a:p>
          <a:endParaRPr lang="ru-RU"/>
        </a:p>
      </dgm:t>
    </dgm:pt>
    <dgm:pt modelId="{DBFD6425-CC5B-4132-92FD-70AA2CB7B5DF}" type="pres">
      <dgm:prSet presAssocID="{4FD0D8EC-D3AE-4D23-B9B2-3C619B434DDE}" presName="rect1" presStyleLbl="alignAcc1" presStyleIdx="0" presStyleCnt="6"/>
      <dgm:spPr/>
      <dgm:t>
        <a:bodyPr/>
        <a:lstStyle/>
        <a:p>
          <a:endParaRPr lang="ru-RU"/>
        </a:p>
      </dgm:t>
    </dgm:pt>
    <dgm:pt modelId="{1B8AA432-CC78-421A-9D73-9231BA24D8D7}" type="pres">
      <dgm:prSet presAssocID="{7BB35D53-E046-482F-8089-4B5D9873F538}" presName="vertSpace2" presStyleLbl="node1" presStyleIdx="0" presStyleCnt="6"/>
      <dgm:spPr/>
      <dgm:t>
        <a:bodyPr/>
        <a:lstStyle/>
        <a:p>
          <a:endParaRPr lang="ru-RU"/>
        </a:p>
      </dgm:t>
    </dgm:pt>
    <dgm:pt modelId="{EB5257DC-F722-4159-A4E1-C331F12CDCA3}" type="pres">
      <dgm:prSet presAssocID="{7BB35D53-E046-482F-8089-4B5D9873F538}" presName="circle2" presStyleLbl="node1" presStyleIdx="1" presStyleCnt="6"/>
      <dgm:spPr/>
      <dgm:t>
        <a:bodyPr/>
        <a:lstStyle/>
        <a:p>
          <a:endParaRPr lang="ru-RU"/>
        </a:p>
      </dgm:t>
    </dgm:pt>
    <dgm:pt modelId="{8A087CDB-9736-4E2D-AE68-A4E93C376F2C}" type="pres">
      <dgm:prSet presAssocID="{7BB35D53-E046-482F-8089-4B5D9873F538}" presName="rect2" presStyleLbl="alignAcc1" presStyleIdx="1" presStyleCnt="6"/>
      <dgm:spPr/>
      <dgm:t>
        <a:bodyPr/>
        <a:lstStyle/>
        <a:p>
          <a:endParaRPr lang="ru-RU"/>
        </a:p>
      </dgm:t>
    </dgm:pt>
    <dgm:pt modelId="{A14C6672-1320-4B96-A6B9-394FA0F87B67}" type="pres">
      <dgm:prSet presAssocID="{44D2BFFB-1D35-42E5-8726-82D095DB3991}" presName="vertSpace3" presStyleLbl="node1" presStyleIdx="1" presStyleCnt="6"/>
      <dgm:spPr/>
      <dgm:t>
        <a:bodyPr/>
        <a:lstStyle/>
        <a:p>
          <a:endParaRPr lang="ru-RU"/>
        </a:p>
      </dgm:t>
    </dgm:pt>
    <dgm:pt modelId="{266CA386-3C91-48D7-BCE9-E6A0F7F4E315}" type="pres">
      <dgm:prSet presAssocID="{44D2BFFB-1D35-42E5-8726-82D095DB3991}" presName="circle3" presStyleLbl="node1" presStyleIdx="2" presStyleCnt="6"/>
      <dgm:spPr/>
      <dgm:t>
        <a:bodyPr/>
        <a:lstStyle/>
        <a:p>
          <a:endParaRPr lang="ru-RU"/>
        </a:p>
      </dgm:t>
    </dgm:pt>
    <dgm:pt modelId="{44F09623-F7D1-46EE-8D6B-8149523C9E5D}" type="pres">
      <dgm:prSet presAssocID="{44D2BFFB-1D35-42E5-8726-82D095DB3991}" presName="rect3" presStyleLbl="alignAcc1" presStyleIdx="2" presStyleCnt="6"/>
      <dgm:spPr/>
      <dgm:t>
        <a:bodyPr/>
        <a:lstStyle/>
        <a:p>
          <a:endParaRPr lang="ru-RU"/>
        </a:p>
      </dgm:t>
    </dgm:pt>
    <dgm:pt modelId="{CDB6B056-8D00-46C9-8BD7-F1F24FC29099}" type="pres">
      <dgm:prSet presAssocID="{F831AA43-E9CE-4A9E-A489-1BAB2EB5CCE6}" presName="vertSpace4" presStyleLbl="node1" presStyleIdx="2" presStyleCnt="6"/>
      <dgm:spPr/>
      <dgm:t>
        <a:bodyPr/>
        <a:lstStyle/>
        <a:p>
          <a:endParaRPr lang="ru-RU"/>
        </a:p>
      </dgm:t>
    </dgm:pt>
    <dgm:pt modelId="{5E964073-E6EE-44F4-87D9-DEC25E0B703F}" type="pres">
      <dgm:prSet presAssocID="{F831AA43-E9CE-4A9E-A489-1BAB2EB5CCE6}" presName="circle4" presStyleLbl="node1" presStyleIdx="3" presStyleCnt="6"/>
      <dgm:spPr/>
      <dgm:t>
        <a:bodyPr/>
        <a:lstStyle/>
        <a:p>
          <a:endParaRPr lang="ru-RU"/>
        </a:p>
      </dgm:t>
    </dgm:pt>
    <dgm:pt modelId="{CC2D320D-C51D-4613-A17C-F1E904870739}" type="pres">
      <dgm:prSet presAssocID="{F831AA43-E9CE-4A9E-A489-1BAB2EB5CCE6}" presName="rect4" presStyleLbl="alignAcc1" presStyleIdx="3" presStyleCnt="6"/>
      <dgm:spPr/>
      <dgm:t>
        <a:bodyPr/>
        <a:lstStyle/>
        <a:p>
          <a:endParaRPr lang="ru-RU"/>
        </a:p>
      </dgm:t>
    </dgm:pt>
    <dgm:pt modelId="{08A70E75-CE8C-47B3-BD14-418A7A0F9576}" type="pres">
      <dgm:prSet presAssocID="{90AF4E22-4DB2-46B4-953A-FA62BDC8AA8F}" presName="vertSpace5" presStyleLbl="node1" presStyleIdx="3" presStyleCnt="6"/>
      <dgm:spPr/>
      <dgm:t>
        <a:bodyPr/>
        <a:lstStyle/>
        <a:p>
          <a:endParaRPr lang="ru-RU"/>
        </a:p>
      </dgm:t>
    </dgm:pt>
    <dgm:pt modelId="{9951895B-F9B9-48D3-9B9F-79A815B25427}" type="pres">
      <dgm:prSet presAssocID="{90AF4E22-4DB2-46B4-953A-FA62BDC8AA8F}" presName="circle5" presStyleLbl="node1" presStyleIdx="4" presStyleCnt="6"/>
      <dgm:spPr/>
      <dgm:t>
        <a:bodyPr/>
        <a:lstStyle/>
        <a:p>
          <a:endParaRPr lang="ru-RU"/>
        </a:p>
      </dgm:t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  <dgm:t>
        <a:bodyPr/>
        <a:lstStyle/>
        <a:p>
          <a:endParaRPr lang="ru-RU"/>
        </a:p>
      </dgm:t>
    </dgm:pt>
    <dgm:pt modelId="{36B0D365-FA7B-4C76-8300-8BB9C53E0C96}" type="pres">
      <dgm:prSet presAssocID="{0EBA167D-C8E1-422F-B047-77EA3B158286}" presName="circle6" presStyleLbl="node1" presStyleIdx="5" presStyleCnt="6"/>
      <dgm:spPr/>
      <dgm:t>
        <a:bodyPr/>
        <a:lstStyle/>
        <a:p>
          <a:endParaRPr lang="ru-RU"/>
        </a:p>
      </dgm:t>
    </dgm:pt>
    <dgm:pt modelId="{AD50B432-8DA5-45B6-B312-94AD2FF3F6DB}" type="pres">
      <dgm:prSet presAssocID="{0EBA167D-C8E1-422F-B047-77EA3B158286}" presName="rect6" presStyleLbl="alignAcc1" presStyleIdx="5" presStyleCnt="6"/>
      <dgm:spPr/>
      <dgm:t>
        <a:bodyPr/>
        <a:lstStyle/>
        <a:p>
          <a:endParaRPr lang="ru-RU"/>
        </a:p>
      </dgm:t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3719E5-8224-4825-BEF9-3206C88144C7}" type="presOf" srcId="{4FD0D8EC-D3AE-4D23-B9B2-3C619B434DDE}" destId="{DBFD6425-CC5B-4132-92FD-70AA2CB7B5DF}" srcOrd="0" destOrd="0" presId="urn:microsoft.com/office/officeart/2005/8/layout/target3"/>
    <dgm:cxn modelId="{9C00B4BC-946E-401B-8F58-884F407FE697}" type="presOf" srcId="{F831AA43-E9CE-4A9E-A489-1BAB2EB5CCE6}" destId="{2653BB80-D56F-4509-8402-1317AF415214}" srcOrd="1" destOrd="0" presId="urn:microsoft.com/office/officeart/2005/8/layout/target3"/>
    <dgm:cxn modelId="{5B2A080A-64C9-439D-A4D3-8F318FC8B7CF}" type="presOf" srcId="{90AF4E22-4DB2-46B4-953A-FA62BDC8AA8F}" destId="{84DE9609-CDD5-4B72-90D8-40B9FE23C772}" srcOrd="1" destOrd="0" presId="urn:microsoft.com/office/officeart/2005/8/layout/target3"/>
    <dgm:cxn modelId="{F6DA93D2-5C6E-4359-BD0A-EF518102741B}" type="presOf" srcId="{F831AA43-E9CE-4A9E-A489-1BAB2EB5CCE6}" destId="{CC2D320D-C51D-4613-A17C-F1E904870739}" srcOrd="0" destOrd="0" presId="urn:microsoft.com/office/officeart/2005/8/layout/target3"/>
    <dgm:cxn modelId="{B919C195-DC38-463F-89CB-1823DE2A9AE9}" type="presOf" srcId="{44D2BFFB-1D35-42E5-8726-82D095DB3991}" destId="{44F09623-F7D1-46EE-8D6B-8149523C9E5D}" srcOrd="0" destOrd="0" presId="urn:microsoft.com/office/officeart/2005/8/layout/target3"/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FAEC290D-EF56-4731-B062-76AFC7DC934A}" type="presOf" srcId="{7BB35D53-E046-482F-8089-4B5D9873F538}" destId="{252D3EBD-1BB8-411B-8FEC-53AC9C8E5815}" srcOrd="1" destOrd="0" presId="urn:microsoft.com/office/officeart/2005/8/layout/target3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F1EDE2FC-62A7-428E-B512-11D9042C88C7}" type="presOf" srcId="{90AF4E22-4DB2-46B4-953A-FA62BDC8AA8F}" destId="{FD2E85BB-000E-49EF-9610-D84536363231}" srcOrd="0" destOrd="0" presId="urn:microsoft.com/office/officeart/2005/8/layout/target3"/>
    <dgm:cxn modelId="{AEC5353B-21CA-4065-8F33-4FC0533CF3F4}" type="presOf" srcId="{0EBA167D-C8E1-422F-B047-77EA3B158286}" destId="{AD50B432-8DA5-45B6-B312-94AD2FF3F6DB}" srcOrd="0" destOrd="0" presId="urn:microsoft.com/office/officeart/2005/8/layout/target3"/>
    <dgm:cxn modelId="{396AB392-C2F7-4008-93C5-4F7051508669}" type="presOf" srcId="{44D2BFFB-1D35-42E5-8726-82D095DB3991}" destId="{3A6C4AF2-C2F1-4B00-953F-110883CE60E3}" srcOrd="1" destOrd="0" presId="urn:microsoft.com/office/officeart/2005/8/layout/target3"/>
    <dgm:cxn modelId="{ED51E9AB-35F2-459A-BA31-5E66CCF1DE42}" type="presOf" srcId="{0EBA167D-C8E1-422F-B047-77EA3B158286}" destId="{C66AD066-FBF0-4B3A-81B2-6BB34A3C834D}" srcOrd="1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4D877207-435D-4A0B-B5DE-034D38CF0B44}" type="presOf" srcId="{4FD0D8EC-D3AE-4D23-B9B2-3C619B434DDE}" destId="{0D5B4EB7-C73B-495E-9F1B-D27326C6AF71}" srcOrd="1" destOrd="0" presId="urn:microsoft.com/office/officeart/2005/8/layout/target3"/>
    <dgm:cxn modelId="{E3A0FE7B-D57A-4E5A-91DA-43B294083700}" type="presOf" srcId="{56A3ABD2-468E-4E09-9C5A-EA1680781AC3}" destId="{C0D50AB2-C5EC-4AD3-8306-06D1344008D4}" srcOrd="0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4924D4EA-8D33-44F3-ADF2-A26BEFB972BF}" type="presOf" srcId="{7BB35D53-E046-482F-8089-4B5D9873F538}" destId="{8A087CDB-9736-4E2D-AE68-A4E93C376F2C}" srcOrd="0" destOrd="0" presId="urn:microsoft.com/office/officeart/2005/8/layout/target3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E27F1A23-AD28-4B1D-AC4D-595FE25C170A}" type="presParOf" srcId="{C0D50AB2-C5EC-4AD3-8306-06D1344008D4}" destId="{FBDF4E35-A539-4E8D-9FD9-2A9D7D598016}" srcOrd="0" destOrd="0" presId="urn:microsoft.com/office/officeart/2005/8/layout/target3"/>
    <dgm:cxn modelId="{D61CB09A-C6DF-40A2-9B75-2EE0FBDBF0A3}" type="presParOf" srcId="{C0D50AB2-C5EC-4AD3-8306-06D1344008D4}" destId="{5F47F8D1-600D-4F12-BB0E-A943932423BE}" srcOrd="1" destOrd="0" presId="urn:microsoft.com/office/officeart/2005/8/layout/target3"/>
    <dgm:cxn modelId="{5B560809-CECB-45E3-9ED1-B2150086A256}" type="presParOf" srcId="{C0D50AB2-C5EC-4AD3-8306-06D1344008D4}" destId="{DBFD6425-CC5B-4132-92FD-70AA2CB7B5DF}" srcOrd="2" destOrd="0" presId="urn:microsoft.com/office/officeart/2005/8/layout/target3"/>
    <dgm:cxn modelId="{4000099D-7307-4351-942F-F92CD9A1999F}" type="presParOf" srcId="{C0D50AB2-C5EC-4AD3-8306-06D1344008D4}" destId="{1B8AA432-CC78-421A-9D73-9231BA24D8D7}" srcOrd="3" destOrd="0" presId="urn:microsoft.com/office/officeart/2005/8/layout/target3"/>
    <dgm:cxn modelId="{D307634B-F35E-4D0E-B7E8-07EFCFE13E2F}" type="presParOf" srcId="{C0D50AB2-C5EC-4AD3-8306-06D1344008D4}" destId="{EB5257DC-F722-4159-A4E1-C331F12CDCA3}" srcOrd="4" destOrd="0" presId="urn:microsoft.com/office/officeart/2005/8/layout/target3"/>
    <dgm:cxn modelId="{BCC13E44-ABDE-49F0-8359-4B538BF04301}" type="presParOf" srcId="{C0D50AB2-C5EC-4AD3-8306-06D1344008D4}" destId="{8A087CDB-9736-4E2D-AE68-A4E93C376F2C}" srcOrd="5" destOrd="0" presId="urn:microsoft.com/office/officeart/2005/8/layout/target3"/>
    <dgm:cxn modelId="{FA5DF91A-14F3-4830-AD7F-465BE91DA087}" type="presParOf" srcId="{C0D50AB2-C5EC-4AD3-8306-06D1344008D4}" destId="{A14C6672-1320-4B96-A6B9-394FA0F87B67}" srcOrd="6" destOrd="0" presId="urn:microsoft.com/office/officeart/2005/8/layout/target3"/>
    <dgm:cxn modelId="{A893E55F-A714-45F2-AE4B-5D93DCE83EED}" type="presParOf" srcId="{C0D50AB2-C5EC-4AD3-8306-06D1344008D4}" destId="{266CA386-3C91-48D7-BCE9-E6A0F7F4E315}" srcOrd="7" destOrd="0" presId="urn:microsoft.com/office/officeart/2005/8/layout/target3"/>
    <dgm:cxn modelId="{DEB4FA31-5DD8-4704-B51A-28E2AE58937B}" type="presParOf" srcId="{C0D50AB2-C5EC-4AD3-8306-06D1344008D4}" destId="{44F09623-F7D1-46EE-8D6B-8149523C9E5D}" srcOrd="8" destOrd="0" presId="urn:microsoft.com/office/officeart/2005/8/layout/target3"/>
    <dgm:cxn modelId="{6FF1341E-46DE-4581-8472-CDEE12FF7134}" type="presParOf" srcId="{C0D50AB2-C5EC-4AD3-8306-06D1344008D4}" destId="{CDB6B056-8D00-46C9-8BD7-F1F24FC29099}" srcOrd="9" destOrd="0" presId="urn:microsoft.com/office/officeart/2005/8/layout/target3"/>
    <dgm:cxn modelId="{8740FAF6-4551-4CD1-AF51-8D434E1E6E8E}" type="presParOf" srcId="{C0D50AB2-C5EC-4AD3-8306-06D1344008D4}" destId="{5E964073-E6EE-44F4-87D9-DEC25E0B703F}" srcOrd="10" destOrd="0" presId="urn:microsoft.com/office/officeart/2005/8/layout/target3"/>
    <dgm:cxn modelId="{AA2A0BA2-652C-4675-9C47-FF24CEA14FBE}" type="presParOf" srcId="{C0D50AB2-C5EC-4AD3-8306-06D1344008D4}" destId="{CC2D320D-C51D-4613-A17C-F1E904870739}" srcOrd="11" destOrd="0" presId="urn:microsoft.com/office/officeart/2005/8/layout/target3"/>
    <dgm:cxn modelId="{64C3E5A0-3382-49CA-B8FF-AEEFC1BA64B8}" type="presParOf" srcId="{C0D50AB2-C5EC-4AD3-8306-06D1344008D4}" destId="{08A70E75-CE8C-47B3-BD14-418A7A0F9576}" srcOrd="12" destOrd="0" presId="urn:microsoft.com/office/officeart/2005/8/layout/target3"/>
    <dgm:cxn modelId="{BBF9A55D-9817-4E95-8792-E5DBDFD92FB4}" type="presParOf" srcId="{C0D50AB2-C5EC-4AD3-8306-06D1344008D4}" destId="{9951895B-F9B9-48D3-9B9F-79A815B25427}" srcOrd="13" destOrd="0" presId="urn:microsoft.com/office/officeart/2005/8/layout/target3"/>
    <dgm:cxn modelId="{6B6D7713-10F8-45BB-B20D-E2388D5D6126}" type="presParOf" srcId="{C0D50AB2-C5EC-4AD3-8306-06D1344008D4}" destId="{FD2E85BB-000E-49EF-9610-D84536363231}" srcOrd="14" destOrd="0" presId="urn:microsoft.com/office/officeart/2005/8/layout/target3"/>
    <dgm:cxn modelId="{79338909-297D-485A-A2AE-1BD099029DFB}" type="presParOf" srcId="{C0D50AB2-C5EC-4AD3-8306-06D1344008D4}" destId="{A2B1BE03-F07A-43D5-AADC-B677E239C783}" srcOrd="15" destOrd="0" presId="urn:microsoft.com/office/officeart/2005/8/layout/target3"/>
    <dgm:cxn modelId="{0B4B488A-0765-426F-B53D-1BBFBA970C81}" type="presParOf" srcId="{C0D50AB2-C5EC-4AD3-8306-06D1344008D4}" destId="{36B0D365-FA7B-4C76-8300-8BB9C53E0C96}" srcOrd="16" destOrd="0" presId="urn:microsoft.com/office/officeart/2005/8/layout/target3"/>
    <dgm:cxn modelId="{E127B0E8-9A1A-4589-B867-B74224AB455E}" type="presParOf" srcId="{C0D50AB2-C5EC-4AD3-8306-06D1344008D4}" destId="{AD50B432-8DA5-45B6-B312-94AD2FF3F6DB}" srcOrd="17" destOrd="0" presId="urn:microsoft.com/office/officeart/2005/8/layout/target3"/>
    <dgm:cxn modelId="{27B3DC2C-7B7F-4938-8FBF-9BFE6BAEE0E4}" type="presParOf" srcId="{C0D50AB2-C5EC-4AD3-8306-06D1344008D4}" destId="{0D5B4EB7-C73B-495E-9F1B-D27326C6AF71}" srcOrd="18" destOrd="0" presId="urn:microsoft.com/office/officeart/2005/8/layout/target3"/>
    <dgm:cxn modelId="{49136F9D-54AE-4931-AAF4-D336D204E9F3}" type="presParOf" srcId="{C0D50AB2-C5EC-4AD3-8306-06D1344008D4}" destId="{252D3EBD-1BB8-411B-8FEC-53AC9C8E5815}" srcOrd="19" destOrd="0" presId="urn:microsoft.com/office/officeart/2005/8/layout/target3"/>
    <dgm:cxn modelId="{F3DE460A-0753-4FDE-8495-47B0D22DE092}" type="presParOf" srcId="{C0D50AB2-C5EC-4AD3-8306-06D1344008D4}" destId="{3A6C4AF2-C2F1-4B00-953F-110883CE60E3}" srcOrd="20" destOrd="0" presId="urn:microsoft.com/office/officeart/2005/8/layout/target3"/>
    <dgm:cxn modelId="{C2FE5C7D-AEC3-4701-B2F6-02EF75364B7E}" type="presParOf" srcId="{C0D50AB2-C5EC-4AD3-8306-06D1344008D4}" destId="{2653BB80-D56F-4509-8402-1317AF415214}" srcOrd="21" destOrd="0" presId="urn:microsoft.com/office/officeart/2005/8/layout/target3"/>
    <dgm:cxn modelId="{1465E742-32B0-4A60-9F68-0E65BDCC6668}" type="presParOf" srcId="{C0D50AB2-C5EC-4AD3-8306-06D1344008D4}" destId="{84DE9609-CDD5-4B72-90D8-40B9FE23C772}" srcOrd="22" destOrd="0" presId="urn:microsoft.com/office/officeart/2005/8/layout/target3"/>
    <dgm:cxn modelId="{9B354DF0-2DF3-4140-A7C3-B5ECEC4B0C16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Поле зрения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Положить на обе лопатки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Попадать в точку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Пропускать мимо ушей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Пуд соли съесть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Пятое колесо в телеге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DF4E35-A539-4E8D-9FD9-2A9D7D598016}" type="pres">
      <dgm:prSet presAssocID="{4FD0D8EC-D3AE-4D23-B9B2-3C619B434DDE}" presName="circle1" presStyleLbl="node1" presStyleIdx="0" presStyleCnt="6"/>
      <dgm:spPr/>
      <dgm:t>
        <a:bodyPr/>
        <a:lstStyle/>
        <a:p>
          <a:endParaRPr lang="ru-RU"/>
        </a:p>
      </dgm:t>
    </dgm:pt>
    <dgm:pt modelId="{5F47F8D1-600D-4F12-BB0E-A943932423BE}" type="pres">
      <dgm:prSet presAssocID="{4FD0D8EC-D3AE-4D23-B9B2-3C619B434DDE}" presName="space" presStyleCnt="0"/>
      <dgm:spPr/>
      <dgm:t>
        <a:bodyPr/>
        <a:lstStyle/>
        <a:p>
          <a:endParaRPr lang="ru-RU"/>
        </a:p>
      </dgm:t>
    </dgm:pt>
    <dgm:pt modelId="{DBFD6425-CC5B-4132-92FD-70AA2CB7B5DF}" type="pres">
      <dgm:prSet presAssocID="{4FD0D8EC-D3AE-4D23-B9B2-3C619B434DDE}" presName="rect1" presStyleLbl="alignAcc1" presStyleIdx="0" presStyleCnt="6"/>
      <dgm:spPr/>
      <dgm:t>
        <a:bodyPr/>
        <a:lstStyle/>
        <a:p>
          <a:endParaRPr lang="ru-RU"/>
        </a:p>
      </dgm:t>
    </dgm:pt>
    <dgm:pt modelId="{1B8AA432-CC78-421A-9D73-9231BA24D8D7}" type="pres">
      <dgm:prSet presAssocID="{7BB35D53-E046-482F-8089-4B5D9873F538}" presName="vertSpace2" presStyleLbl="node1" presStyleIdx="0" presStyleCnt="6"/>
      <dgm:spPr/>
      <dgm:t>
        <a:bodyPr/>
        <a:lstStyle/>
        <a:p>
          <a:endParaRPr lang="ru-RU"/>
        </a:p>
      </dgm:t>
    </dgm:pt>
    <dgm:pt modelId="{EB5257DC-F722-4159-A4E1-C331F12CDCA3}" type="pres">
      <dgm:prSet presAssocID="{7BB35D53-E046-482F-8089-4B5D9873F538}" presName="circle2" presStyleLbl="node1" presStyleIdx="1" presStyleCnt="6"/>
      <dgm:spPr/>
      <dgm:t>
        <a:bodyPr/>
        <a:lstStyle/>
        <a:p>
          <a:endParaRPr lang="ru-RU"/>
        </a:p>
      </dgm:t>
    </dgm:pt>
    <dgm:pt modelId="{8A087CDB-9736-4E2D-AE68-A4E93C376F2C}" type="pres">
      <dgm:prSet presAssocID="{7BB35D53-E046-482F-8089-4B5D9873F538}" presName="rect2" presStyleLbl="alignAcc1" presStyleIdx="1" presStyleCnt="6"/>
      <dgm:spPr/>
      <dgm:t>
        <a:bodyPr/>
        <a:lstStyle/>
        <a:p>
          <a:endParaRPr lang="ru-RU"/>
        </a:p>
      </dgm:t>
    </dgm:pt>
    <dgm:pt modelId="{A14C6672-1320-4B96-A6B9-394FA0F87B67}" type="pres">
      <dgm:prSet presAssocID="{44D2BFFB-1D35-42E5-8726-82D095DB3991}" presName="vertSpace3" presStyleLbl="node1" presStyleIdx="1" presStyleCnt="6"/>
      <dgm:spPr/>
      <dgm:t>
        <a:bodyPr/>
        <a:lstStyle/>
        <a:p>
          <a:endParaRPr lang="ru-RU"/>
        </a:p>
      </dgm:t>
    </dgm:pt>
    <dgm:pt modelId="{266CA386-3C91-48D7-BCE9-E6A0F7F4E315}" type="pres">
      <dgm:prSet presAssocID="{44D2BFFB-1D35-42E5-8726-82D095DB3991}" presName="circle3" presStyleLbl="node1" presStyleIdx="2" presStyleCnt="6"/>
      <dgm:spPr/>
      <dgm:t>
        <a:bodyPr/>
        <a:lstStyle/>
        <a:p>
          <a:endParaRPr lang="ru-RU"/>
        </a:p>
      </dgm:t>
    </dgm:pt>
    <dgm:pt modelId="{44F09623-F7D1-46EE-8D6B-8149523C9E5D}" type="pres">
      <dgm:prSet presAssocID="{44D2BFFB-1D35-42E5-8726-82D095DB3991}" presName="rect3" presStyleLbl="alignAcc1" presStyleIdx="2" presStyleCnt="6"/>
      <dgm:spPr/>
      <dgm:t>
        <a:bodyPr/>
        <a:lstStyle/>
        <a:p>
          <a:endParaRPr lang="ru-RU"/>
        </a:p>
      </dgm:t>
    </dgm:pt>
    <dgm:pt modelId="{CDB6B056-8D00-46C9-8BD7-F1F24FC29099}" type="pres">
      <dgm:prSet presAssocID="{F831AA43-E9CE-4A9E-A489-1BAB2EB5CCE6}" presName="vertSpace4" presStyleLbl="node1" presStyleIdx="2" presStyleCnt="6"/>
      <dgm:spPr/>
      <dgm:t>
        <a:bodyPr/>
        <a:lstStyle/>
        <a:p>
          <a:endParaRPr lang="ru-RU"/>
        </a:p>
      </dgm:t>
    </dgm:pt>
    <dgm:pt modelId="{5E964073-E6EE-44F4-87D9-DEC25E0B703F}" type="pres">
      <dgm:prSet presAssocID="{F831AA43-E9CE-4A9E-A489-1BAB2EB5CCE6}" presName="circle4" presStyleLbl="node1" presStyleIdx="3" presStyleCnt="6"/>
      <dgm:spPr/>
      <dgm:t>
        <a:bodyPr/>
        <a:lstStyle/>
        <a:p>
          <a:endParaRPr lang="ru-RU"/>
        </a:p>
      </dgm:t>
    </dgm:pt>
    <dgm:pt modelId="{CC2D320D-C51D-4613-A17C-F1E904870739}" type="pres">
      <dgm:prSet presAssocID="{F831AA43-E9CE-4A9E-A489-1BAB2EB5CCE6}" presName="rect4" presStyleLbl="alignAcc1" presStyleIdx="3" presStyleCnt="6"/>
      <dgm:spPr/>
      <dgm:t>
        <a:bodyPr/>
        <a:lstStyle/>
        <a:p>
          <a:endParaRPr lang="ru-RU"/>
        </a:p>
      </dgm:t>
    </dgm:pt>
    <dgm:pt modelId="{08A70E75-CE8C-47B3-BD14-418A7A0F9576}" type="pres">
      <dgm:prSet presAssocID="{90AF4E22-4DB2-46B4-953A-FA62BDC8AA8F}" presName="vertSpace5" presStyleLbl="node1" presStyleIdx="3" presStyleCnt="6"/>
      <dgm:spPr/>
      <dgm:t>
        <a:bodyPr/>
        <a:lstStyle/>
        <a:p>
          <a:endParaRPr lang="ru-RU"/>
        </a:p>
      </dgm:t>
    </dgm:pt>
    <dgm:pt modelId="{9951895B-F9B9-48D3-9B9F-79A815B25427}" type="pres">
      <dgm:prSet presAssocID="{90AF4E22-4DB2-46B4-953A-FA62BDC8AA8F}" presName="circle5" presStyleLbl="node1" presStyleIdx="4" presStyleCnt="6"/>
      <dgm:spPr/>
      <dgm:t>
        <a:bodyPr/>
        <a:lstStyle/>
        <a:p>
          <a:endParaRPr lang="ru-RU"/>
        </a:p>
      </dgm:t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  <dgm:t>
        <a:bodyPr/>
        <a:lstStyle/>
        <a:p>
          <a:endParaRPr lang="ru-RU"/>
        </a:p>
      </dgm:t>
    </dgm:pt>
    <dgm:pt modelId="{36B0D365-FA7B-4C76-8300-8BB9C53E0C96}" type="pres">
      <dgm:prSet presAssocID="{0EBA167D-C8E1-422F-B047-77EA3B158286}" presName="circle6" presStyleLbl="node1" presStyleIdx="5" presStyleCnt="6"/>
      <dgm:spPr/>
      <dgm:t>
        <a:bodyPr/>
        <a:lstStyle/>
        <a:p>
          <a:endParaRPr lang="ru-RU"/>
        </a:p>
      </dgm:t>
    </dgm:pt>
    <dgm:pt modelId="{AD50B432-8DA5-45B6-B312-94AD2FF3F6DB}" type="pres">
      <dgm:prSet presAssocID="{0EBA167D-C8E1-422F-B047-77EA3B158286}" presName="rect6" presStyleLbl="alignAcc1" presStyleIdx="5" presStyleCnt="6"/>
      <dgm:spPr/>
      <dgm:t>
        <a:bodyPr/>
        <a:lstStyle/>
        <a:p>
          <a:endParaRPr lang="ru-RU"/>
        </a:p>
      </dgm:t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468ED1-8CD2-4B13-A965-F29761E58600}" type="presOf" srcId="{56A3ABD2-468E-4E09-9C5A-EA1680781AC3}" destId="{C0D50AB2-C5EC-4AD3-8306-06D1344008D4}" srcOrd="0" destOrd="0" presId="urn:microsoft.com/office/officeart/2005/8/layout/target3"/>
    <dgm:cxn modelId="{B88BF411-8D38-4C7C-9BCD-F50FE96F11A8}" type="presOf" srcId="{0EBA167D-C8E1-422F-B047-77EA3B158286}" destId="{AD50B432-8DA5-45B6-B312-94AD2FF3F6DB}" srcOrd="0" destOrd="0" presId="urn:microsoft.com/office/officeart/2005/8/layout/target3"/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A38A328B-AEA7-42E1-9789-AF14FE7C5A5B}" type="presOf" srcId="{4FD0D8EC-D3AE-4D23-B9B2-3C619B434DDE}" destId="{DBFD6425-CC5B-4132-92FD-70AA2CB7B5DF}" srcOrd="0" destOrd="0" presId="urn:microsoft.com/office/officeart/2005/8/layout/target3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27F70049-2464-4A27-AC7A-1DFBFEFC075B}" type="presOf" srcId="{F831AA43-E9CE-4A9E-A489-1BAB2EB5CCE6}" destId="{CC2D320D-C51D-4613-A17C-F1E904870739}" srcOrd="0" destOrd="0" presId="urn:microsoft.com/office/officeart/2005/8/layout/target3"/>
    <dgm:cxn modelId="{C6C7BCA8-6182-4DAE-BDBC-D7DE3EA5C669}" type="presOf" srcId="{90AF4E22-4DB2-46B4-953A-FA62BDC8AA8F}" destId="{FD2E85BB-000E-49EF-9610-D84536363231}" srcOrd="0" destOrd="0" presId="urn:microsoft.com/office/officeart/2005/8/layout/target3"/>
    <dgm:cxn modelId="{064B91B3-6AC7-47BD-B1BF-7F63402828D6}" type="presOf" srcId="{90AF4E22-4DB2-46B4-953A-FA62BDC8AA8F}" destId="{84DE9609-CDD5-4B72-90D8-40B9FE23C772}" srcOrd="1" destOrd="0" presId="urn:microsoft.com/office/officeart/2005/8/layout/target3"/>
    <dgm:cxn modelId="{B827F555-9FC9-4B5E-BA77-C385958B5399}" type="presOf" srcId="{7BB35D53-E046-482F-8089-4B5D9873F538}" destId="{252D3EBD-1BB8-411B-8FEC-53AC9C8E5815}" srcOrd="1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6A6B45C3-8131-43FD-AD22-DA3BE5C93BAD}" type="presOf" srcId="{7BB35D53-E046-482F-8089-4B5D9873F538}" destId="{8A087CDB-9736-4E2D-AE68-A4E93C376F2C}" srcOrd="0" destOrd="0" presId="urn:microsoft.com/office/officeart/2005/8/layout/target3"/>
    <dgm:cxn modelId="{7899ADB2-773B-4669-B5DA-3DD7525A2A12}" type="presOf" srcId="{44D2BFFB-1D35-42E5-8726-82D095DB3991}" destId="{3A6C4AF2-C2F1-4B00-953F-110883CE60E3}" srcOrd="1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A2E013B2-1F42-4D74-B864-2F29033FE149}" type="presOf" srcId="{0EBA167D-C8E1-422F-B047-77EA3B158286}" destId="{C66AD066-FBF0-4B3A-81B2-6BB34A3C834D}" srcOrd="1" destOrd="0" presId="urn:microsoft.com/office/officeart/2005/8/layout/target3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D94C0ECD-4665-450B-82D1-BB18E823DA66}" type="presOf" srcId="{4FD0D8EC-D3AE-4D23-B9B2-3C619B434DDE}" destId="{0D5B4EB7-C73B-495E-9F1B-D27326C6AF71}" srcOrd="1" destOrd="0" presId="urn:microsoft.com/office/officeart/2005/8/layout/target3"/>
    <dgm:cxn modelId="{3197C597-8AAE-4D7D-AE3A-9722148CC6AE}" type="presOf" srcId="{F831AA43-E9CE-4A9E-A489-1BAB2EB5CCE6}" destId="{2653BB80-D56F-4509-8402-1317AF415214}" srcOrd="1" destOrd="0" presId="urn:microsoft.com/office/officeart/2005/8/layout/target3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0CF8C251-3765-484A-B37C-79C930FE9217}" type="presOf" srcId="{44D2BFFB-1D35-42E5-8726-82D095DB3991}" destId="{44F09623-F7D1-46EE-8D6B-8149523C9E5D}" srcOrd="0" destOrd="0" presId="urn:microsoft.com/office/officeart/2005/8/layout/target3"/>
    <dgm:cxn modelId="{E2F1998D-A27D-43AD-8CE6-583822E033CB}" type="presParOf" srcId="{C0D50AB2-C5EC-4AD3-8306-06D1344008D4}" destId="{FBDF4E35-A539-4E8D-9FD9-2A9D7D598016}" srcOrd="0" destOrd="0" presId="urn:microsoft.com/office/officeart/2005/8/layout/target3"/>
    <dgm:cxn modelId="{CC59FAE1-8564-4F5B-B891-AF5CD62FAA0B}" type="presParOf" srcId="{C0D50AB2-C5EC-4AD3-8306-06D1344008D4}" destId="{5F47F8D1-600D-4F12-BB0E-A943932423BE}" srcOrd="1" destOrd="0" presId="urn:microsoft.com/office/officeart/2005/8/layout/target3"/>
    <dgm:cxn modelId="{B08C04C1-013C-4ADB-AEEC-4DA9F1C1EBD1}" type="presParOf" srcId="{C0D50AB2-C5EC-4AD3-8306-06D1344008D4}" destId="{DBFD6425-CC5B-4132-92FD-70AA2CB7B5DF}" srcOrd="2" destOrd="0" presId="urn:microsoft.com/office/officeart/2005/8/layout/target3"/>
    <dgm:cxn modelId="{CD5C2770-A834-4E5C-B24F-048E967AD94B}" type="presParOf" srcId="{C0D50AB2-C5EC-4AD3-8306-06D1344008D4}" destId="{1B8AA432-CC78-421A-9D73-9231BA24D8D7}" srcOrd="3" destOrd="0" presId="urn:microsoft.com/office/officeart/2005/8/layout/target3"/>
    <dgm:cxn modelId="{0127A77B-288C-4E88-8DE6-3EFE89BD619F}" type="presParOf" srcId="{C0D50AB2-C5EC-4AD3-8306-06D1344008D4}" destId="{EB5257DC-F722-4159-A4E1-C331F12CDCA3}" srcOrd="4" destOrd="0" presId="urn:microsoft.com/office/officeart/2005/8/layout/target3"/>
    <dgm:cxn modelId="{3A898F5C-7121-44A8-A09C-03023F3254B6}" type="presParOf" srcId="{C0D50AB2-C5EC-4AD3-8306-06D1344008D4}" destId="{8A087CDB-9736-4E2D-AE68-A4E93C376F2C}" srcOrd="5" destOrd="0" presId="urn:microsoft.com/office/officeart/2005/8/layout/target3"/>
    <dgm:cxn modelId="{A553D138-A834-4375-8DD9-9B98F090BFAC}" type="presParOf" srcId="{C0D50AB2-C5EC-4AD3-8306-06D1344008D4}" destId="{A14C6672-1320-4B96-A6B9-394FA0F87B67}" srcOrd="6" destOrd="0" presId="urn:microsoft.com/office/officeart/2005/8/layout/target3"/>
    <dgm:cxn modelId="{A6E8C96F-4F3D-4F9E-B953-CC94F7DA4C61}" type="presParOf" srcId="{C0D50AB2-C5EC-4AD3-8306-06D1344008D4}" destId="{266CA386-3C91-48D7-BCE9-E6A0F7F4E315}" srcOrd="7" destOrd="0" presId="urn:microsoft.com/office/officeart/2005/8/layout/target3"/>
    <dgm:cxn modelId="{3C84713C-6AFB-4CEA-98F1-AA5C4BD15BDD}" type="presParOf" srcId="{C0D50AB2-C5EC-4AD3-8306-06D1344008D4}" destId="{44F09623-F7D1-46EE-8D6B-8149523C9E5D}" srcOrd="8" destOrd="0" presId="urn:microsoft.com/office/officeart/2005/8/layout/target3"/>
    <dgm:cxn modelId="{C0C49545-8F1D-4C99-AA57-CC4D417DE734}" type="presParOf" srcId="{C0D50AB2-C5EC-4AD3-8306-06D1344008D4}" destId="{CDB6B056-8D00-46C9-8BD7-F1F24FC29099}" srcOrd="9" destOrd="0" presId="urn:microsoft.com/office/officeart/2005/8/layout/target3"/>
    <dgm:cxn modelId="{3C7AFF68-18AE-4135-A767-323675238B90}" type="presParOf" srcId="{C0D50AB2-C5EC-4AD3-8306-06D1344008D4}" destId="{5E964073-E6EE-44F4-87D9-DEC25E0B703F}" srcOrd="10" destOrd="0" presId="urn:microsoft.com/office/officeart/2005/8/layout/target3"/>
    <dgm:cxn modelId="{368FED7D-822D-4F66-A2E0-222ADBE106A5}" type="presParOf" srcId="{C0D50AB2-C5EC-4AD3-8306-06D1344008D4}" destId="{CC2D320D-C51D-4613-A17C-F1E904870739}" srcOrd="11" destOrd="0" presId="urn:microsoft.com/office/officeart/2005/8/layout/target3"/>
    <dgm:cxn modelId="{A62D0059-D610-4ABF-AF06-B52FFAFF2BDA}" type="presParOf" srcId="{C0D50AB2-C5EC-4AD3-8306-06D1344008D4}" destId="{08A70E75-CE8C-47B3-BD14-418A7A0F9576}" srcOrd="12" destOrd="0" presId="urn:microsoft.com/office/officeart/2005/8/layout/target3"/>
    <dgm:cxn modelId="{C72D4339-B0F3-41DD-A3B2-2FBEAB0FFC66}" type="presParOf" srcId="{C0D50AB2-C5EC-4AD3-8306-06D1344008D4}" destId="{9951895B-F9B9-48D3-9B9F-79A815B25427}" srcOrd="13" destOrd="0" presId="urn:microsoft.com/office/officeart/2005/8/layout/target3"/>
    <dgm:cxn modelId="{78709C5A-24CE-4771-B7D3-B1A90FC5AA41}" type="presParOf" srcId="{C0D50AB2-C5EC-4AD3-8306-06D1344008D4}" destId="{FD2E85BB-000E-49EF-9610-D84536363231}" srcOrd="14" destOrd="0" presId="urn:microsoft.com/office/officeart/2005/8/layout/target3"/>
    <dgm:cxn modelId="{80CFDF9D-B293-4D02-846D-66C8FB3535F4}" type="presParOf" srcId="{C0D50AB2-C5EC-4AD3-8306-06D1344008D4}" destId="{A2B1BE03-F07A-43D5-AADC-B677E239C783}" srcOrd="15" destOrd="0" presId="urn:microsoft.com/office/officeart/2005/8/layout/target3"/>
    <dgm:cxn modelId="{0F7CF118-0DAE-40CB-8EFC-40509FC37E78}" type="presParOf" srcId="{C0D50AB2-C5EC-4AD3-8306-06D1344008D4}" destId="{36B0D365-FA7B-4C76-8300-8BB9C53E0C96}" srcOrd="16" destOrd="0" presId="urn:microsoft.com/office/officeart/2005/8/layout/target3"/>
    <dgm:cxn modelId="{7CD13EDE-931F-416F-8298-BDF6C3E3992C}" type="presParOf" srcId="{C0D50AB2-C5EC-4AD3-8306-06D1344008D4}" destId="{AD50B432-8DA5-45B6-B312-94AD2FF3F6DB}" srcOrd="17" destOrd="0" presId="urn:microsoft.com/office/officeart/2005/8/layout/target3"/>
    <dgm:cxn modelId="{D7AF4455-4710-4518-B866-4ED559689672}" type="presParOf" srcId="{C0D50AB2-C5EC-4AD3-8306-06D1344008D4}" destId="{0D5B4EB7-C73B-495E-9F1B-D27326C6AF71}" srcOrd="18" destOrd="0" presId="urn:microsoft.com/office/officeart/2005/8/layout/target3"/>
    <dgm:cxn modelId="{400E053D-A298-4831-80BE-5976C97F0D66}" type="presParOf" srcId="{C0D50AB2-C5EC-4AD3-8306-06D1344008D4}" destId="{252D3EBD-1BB8-411B-8FEC-53AC9C8E5815}" srcOrd="19" destOrd="0" presId="urn:microsoft.com/office/officeart/2005/8/layout/target3"/>
    <dgm:cxn modelId="{B3A39BE2-A4D9-4404-9326-E3EAFF59D6B2}" type="presParOf" srcId="{C0D50AB2-C5EC-4AD3-8306-06D1344008D4}" destId="{3A6C4AF2-C2F1-4B00-953F-110883CE60E3}" srcOrd="20" destOrd="0" presId="urn:microsoft.com/office/officeart/2005/8/layout/target3"/>
    <dgm:cxn modelId="{41FF97E0-BC5A-415C-99EA-853E92E73A0E}" type="presParOf" srcId="{C0D50AB2-C5EC-4AD3-8306-06D1344008D4}" destId="{2653BB80-D56F-4509-8402-1317AF415214}" srcOrd="21" destOrd="0" presId="urn:microsoft.com/office/officeart/2005/8/layout/target3"/>
    <dgm:cxn modelId="{A3A99C74-E5A4-4DA5-90EF-B89B8101B98C}" type="presParOf" srcId="{C0D50AB2-C5EC-4AD3-8306-06D1344008D4}" destId="{84DE9609-CDD5-4B72-90D8-40B9FE23C772}" srcOrd="22" destOrd="0" presId="urn:microsoft.com/office/officeart/2005/8/layout/target3"/>
    <dgm:cxn modelId="{C57BB522-DC55-4E68-9270-DEBF106C5F89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Поле зрения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Положить на обе лопатки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Попадать в точку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Пропускать мимо ушей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Пуд соли съесть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Пятое колесо в телеге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DF4E35-A539-4E8D-9FD9-2A9D7D598016}" type="pres">
      <dgm:prSet presAssocID="{4FD0D8EC-D3AE-4D23-B9B2-3C619B434DDE}" presName="circle1" presStyleLbl="node1" presStyleIdx="0" presStyleCnt="6"/>
      <dgm:spPr/>
      <dgm:t>
        <a:bodyPr/>
        <a:lstStyle/>
        <a:p>
          <a:endParaRPr lang="ru-RU"/>
        </a:p>
      </dgm:t>
    </dgm:pt>
    <dgm:pt modelId="{5F47F8D1-600D-4F12-BB0E-A943932423BE}" type="pres">
      <dgm:prSet presAssocID="{4FD0D8EC-D3AE-4D23-B9B2-3C619B434DDE}" presName="space" presStyleCnt="0"/>
      <dgm:spPr/>
      <dgm:t>
        <a:bodyPr/>
        <a:lstStyle/>
        <a:p>
          <a:endParaRPr lang="ru-RU"/>
        </a:p>
      </dgm:t>
    </dgm:pt>
    <dgm:pt modelId="{DBFD6425-CC5B-4132-92FD-70AA2CB7B5DF}" type="pres">
      <dgm:prSet presAssocID="{4FD0D8EC-D3AE-4D23-B9B2-3C619B434DDE}" presName="rect1" presStyleLbl="alignAcc1" presStyleIdx="0" presStyleCnt="6"/>
      <dgm:spPr/>
      <dgm:t>
        <a:bodyPr/>
        <a:lstStyle/>
        <a:p>
          <a:endParaRPr lang="ru-RU"/>
        </a:p>
      </dgm:t>
    </dgm:pt>
    <dgm:pt modelId="{1B8AA432-CC78-421A-9D73-9231BA24D8D7}" type="pres">
      <dgm:prSet presAssocID="{7BB35D53-E046-482F-8089-4B5D9873F538}" presName="vertSpace2" presStyleLbl="node1" presStyleIdx="0" presStyleCnt="6"/>
      <dgm:spPr/>
      <dgm:t>
        <a:bodyPr/>
        <a:lstStyle/>
        <a:p>
          <a:endParaRPr lang="ru-RU"/>
        </a:p>
      </dgm:t>
    </dgm:pt>
    <dgm:pt modelId="{EB5257DC-F722-4159-A4E1-C331F12CDCA3}" type="pres">
      <dgm:prSet presAssocID="{7BB35D53-E046-482F-8089-4B5D9873F538}" presName="circle2" presStyleLbl="node1" presStyleIdx="1" presStyleCnt="6"/>
      <dgm:spPr/>
      <dgm:t>
        <a:bodyPr/>
        <a:lstStyle/>
        <a:p>
          <a:endParaRPr lang="ru-RU"/>
        </a:p>
      </dgm:t>
    </dgm:pt>
    <dgm:pt modelId="{8A087CDB-9736-4E2D-AE68-A4E93C376F2C}" type="pres">
      <dgm:prSet presAssocID="{7BB35D53-E046-482F-8089-4B5D9873F538}" presName="rect2" presStyleLbl="alignAcc1" presStyleIdx="1" presStyleCnt="6"/>
      <dgm:spPr/>
      <dgm:t>
        <a:bodyPr/>
        <a:lstStyle/>
        <a:p>
          <a:endParaRPr lang="ru-RU"/>
        </a:p>
      </dgm:t>
    </dgm:pt>
    <dgm:pt modelId="{A14C6672-1320-4B96-A6B9-394FA0F87B67}" type="pres">
      <dgm:prSet presAssocID="{44D2BFFB-1D35-42E5-8726-82D095DB3991}" presName="vertSpace3" presStyleLbl="node1" presStyleIdx="1" presStyleCnt="6"/>
      <dgm:spPr/>
      <dgm:t>
        <a:bodyPr/>
        <a:lstStyle/>
        <a:p>
          <a:endParaRPr lang="ru-RU"/>
        </a:p>
      </dgm:t>
    </dgm:pt>
    <dgm:pt modelId="{266CA386-3C91-48D7-BCE9-E6A0F7F4E315}" type="pres">
      <dgm:prSet presAssocID="{44D2BFFB-1D35-42E5-8726-82D095DB3991}" presName="circle3" presStyleLbl="node1" presStyleIdx="2" presStyleCnt="6"/>
      <dgm:spPr/>
      <dgm:t>
        <a:bodyPr/>
        <a:lstStyle/>
        <a:p>
          <a:endParaRPr lang="ru-RU"/>
        </a:p>
      </dgm:t>
    </dgm:pt>
    <dgm:pt modelId="{44F09623-F7D1-46EE-8D6B-8149523C9E5D}" type="pres">
      <dgm:prSet presAssocID="{44D2BFFB-1D35-42E5-8726-82D095DB3991}" presName="rect3" presStyleLbl="alignAcc1" presStyleIdx="2" presStyleCnt="6"/>
      <dgm:spPr/>
      <dgm:t>
        <a:bodyPr/>
        <a:lstStyle/>
        <a:p>
          <a:endParaRPr lang="ru-RU"/>
        </a:p>
      </dgm:t>
    </dgm:pt>
    <dgm:pt modelId="{CDB6B056-8D00-46C9-8BD7-F1F24FC29099}" type="pres">
      <dgm:prSet presAssocID="{F831AA43-E9CE-4A9E-A489-1BAB2EB5CCE6}" presName="vertSpace4" presStyleLbl="node1" presStyleIdx="2" presStyleCnt="6"/>
      <dgm:spPr/>
      <dgm:t>
        <a:bodyPr/>
        <a:lstStyle/>
        <a:p>
          <a:endParaRPr lang="ru-RU"/>
        </a:p>
      </dgm:t>
    </dgm:pt>
    <dgm:pt modelId="{5E964073-E6EE-44F4-87D9-DEC25E0B703F}" type="pres">
      <dgm:prSet presAssocID="{F831AA43-E9CE-4A9E-A489-1BAB2EB5CCE6}" presName="circle4" presStyleLbl="node1" presStyleIdx="3" presStyleCnt="6"/>
      <dgm:spPr/>
      <dgm:t>
        <a:bodyPr/>
        <a:lstStyle/>
        <a:p>
          <a:endParaRPr lang="ru-RU"/>
        </a:p>
      </dgm:t>
    </dgm:pt>
    <dgm:pt modelId="{CC2D320D-C51D-4613-A17C-F1E904870739}" type="pres">
      <dgm:prSet presAssocID="{F831AA43-E9CE-4A9E-A489-1BAB2EB5CCE6}" presName="rect4" presStyleLbl="alignAcc1" presStyleIdx="3" presStyleCnt="6"/>
      <dgm:spPr/>
      <dgm:t>
        <a:bodyPr/>
        <a:lstStyle/>
        <a:p>
          <a:endParaRPr lang="ru-RU"/>
        </a:p>
      </dgm:t>
    </dgm:pt>
    <dgm:pt modelId="{08A70E75-CE8C-47B3-BD14-418A7A0F9576}" type="pres">
      <dgm:prSet presAssocID="{90AF4E22-4DB2-46B4-953A-FA62BDC8AA8F}" presName="vertSpace5" presStyleLbl="node1" presStyleIdx="3" presStyleCnt="6"/>
      <dgm:spPr/>
      <dgm:t>
        <a:bodyPr/>
        <a:lstStyle/>
        <a:p>
          <a:endParaRPr lang="ru-RU"/>
        </a:p>
      </dgm:t>
    </dgm:pt>
    <dgm:pt modelId="{9951895B-F9B9-48D3-9B9F-79A815B25427}" type="pres">
      <dgm:prSet presAssocID="{90AF4E22-4DB2-46B4-953A-FA62BDC8AA8F}" presName="circle5" presStyleLbl="node1" presStyleIdx="4" presStyleCnt="6"/>
      <dgm:spPr/>
      <dgm:t>
        <a:bodyPr/>
        <a:lstStyle/>
        <a:p>
          <a:endParaRPr lang="ru-RU"/>
        </a:p>
      </dgm:t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  <dgm:t>
        <a:bodyPr/>
        <a:lstStyle/>
        <a:p>
          <a:endParaRPr lang="ru-RU"/>
        </a:p>
      </dgm:t>
    </dgm:pt>
    <dgm:pt modelId="{36B0D365-FA7B-4C76-8300-8BB9C53E0C96}" type="pres">
      <dgm:prSet presAssocID="{0EBA167D-C8E1-422F-B047-77EA3B158286}" presName="circle6" presStyleLbl="node1" presStyleIdx="5" presStyleCnt="6"/>
      <dgm:spPr/>
      <dgm:t>
        <a:bodyPr/>
        <a:lstStyle/>
        <a:p>
          <a:endParaRPr lang="ru-RU"/>
        </a:p>
      </dgm:t>
    </dgm:pt>
    <dgm:pt modelId="{AD50B432-8DA5-45B6-B312-94AD2FF3F6DB}" type="pres">
      <dgm:prSet presAssocID="{0EBA167D-C8E1-422F-B047-77EA3B158286}" presName="rect6" presStyleLbl="alignAcc1" presStyleIdx="5" presStyleCnt="6"/>
      <dgm:spPr/>
      <dgm:t>
        <a:bodyPr/>
        <a:lstStyle/>
        <a:p>
          <a:endParaRPr lang="ru-RU"/>
        </a:p>
      </dgm:t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37CF18-1CC0-4D56-B5F8-15D30D265C06}" type="presOf" srcId="{90AF4E22-4DB2-46B4-953A-FA62BDC8AA8F}" destId="{84DE9609-CDD5-4B72-90D8-40B9FE23C772}" srcOrd="1" destOrd="0" presId="urn:microsoft.com/office/officeart/2005/8/layout/target3"/>
    <dgm:cxn modelId="{A8D04633-CBC1-450D-B342-124FE0745BF8}" type="presOf" srcId="{7BB35D53-E046-482F-8089-4B5D9873F538}" destId="{8A087CDB-9736-4E2D-AE68-A4E93C376F2C}" srcOrd="0" destOrd="0" presId="urn:microsoft.com/office/officeart/2005/8/layout/target3"/>
    <dgm:cxn modelId="{A5F70B5A-A80B-4F5E-8D71-37619B00659A}" type="presOf" srcId="{4FD0D8EC-D3AE-4D23-B9B2-3C619B434DDE}" destId="{DBFD6425-CC5B-4132-92FD-70AA2CB7B5DF}" srcOrd="0" destOrd="0" presId="urn:microsoft.com/office/officeart/2005/8/layout/target3"/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AD37ED04-B37A-4B0C-BF3C-525A740EDE15}" type="presOf" srcId="{56A3ABD2-468E-4E09-9C5A-EA1680781AC3}" destId="{C0D50AB2-C5EC-4AD3-8306-06D1344008D4}" srcOrd="0" destOrd="0" presId="urn:microsoft.com/office/officeart/2005/8/layout/target3"/>
    <dgm:cxn modelId="{A4A0BE27-AADE-4A34-BDA1-2FD4E11ED757}" type="presOf" srcId="{44D2BFFB-1D35-42E5-8726-82D095DB3991}" destId="{44F09623-F7D1-46EE-8D6B-8149523C9E5D}" srcOrd="0" destOrd="0" presId="urn:microsoft.com/office/officeart/2005/8/layout/target3"/>
    <dgm:cxn modelId="{05A314E8-3862-4E85-AE4F-D42349A648BF}" type="presOf" srcId="{0EBA167D-C8E1-422F-B047-77EA3B158286}" destId="{C66AD066-FBF0-4B3A-81B2-6BB34A3C834D}" srcOrd="1" destOrd="0" presId="urn:microsoft.com/office/officeart/2005/8/layout/target3"/>
    <dgm:cxn modelId="{5DA4500F-B4E7-44A6-B027-DAB8A179EEDF}" type="presOf" srcId="{44D2BFFB-1D35-42E5-8726-82D095DB3991}" destId="{3A6C4AF2-C2F1-4B00-953F-110883CE60E3}" srcOrd="1" destOrd="0" presId="urn:microsoft.com/office/officeart/2005/8/layout/target3"/>
    <dgm:cxn modelId="{15B0C343-AF7D-4FAB-9846-176F7BE04797}" type="presOf" srcId="{4FD0D8EC-D3AE-4D23-B9B2-3C619B434DDE}" destId="{0D5B4EB7-C73B-495E-9F1B-D27326C6AF71}" srcOrd="1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60277DDA-4F69-40D0-9989-A6B7008B2F53}" type="presOf" srcId="{0EBA167D-C8E1-422F-B047-77EA3B158286}" destId="{AD50B432-8DA5-45B6-B312-94AD2FF3F6DB}" srcOrd="0" destOrd="0" presId="urn:microsoft.com/office/officeart/2005/8/layout/target3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F8520D44-763F-4199-9D96-5222E522BA7C}" type="presOf" srcId="{7BB35D53-E046-482F-8089-4B5D9873F538}" destId="{252D3EBD-1BB8-411B-8FEC-53AC9C8E5815}" srcOrd="1" destOrd="0" presId="urn:microsoft.com/office/officeart/2005/8/layout/target3"/>
    <dgm:cxn modelId="{796E2DE3-637F-4864-B01A-9CF6DE845722}" type="presOf" srcId="{F831AA43-E9CE-4A9E-A489-1BAB2EB5CCE6}" destId="{2653BB80-D56F-4509-8402-1317AF415214}" srcOrd="1" destOrd="0" presId="urn:microsoft.com/office/officeart/2005/8/layout/target3"/>
    <dgm:cxn modelId="{D758B27F-E548-4EA2-8D3A-45B736C1916B}" type="presOf" srcId="{F831AA43-E9CE-4A9E-A489-1BAB2EB5CCE6}" destId="{CC2D320D-C51D-4613-A17C-F1E904870739}" srcOrd="0" destOrd="0" presId="urn:microsoft.com/office/officeart/2005/8/layout/target3"/>
    <dgm:cxn modelId="{3E0BA9B0-DDF2-400D-8114-326F62CE8E94}" type="presOf" srcId="{90AF4E22-4DB2-46B4-953A-FA62BDC8AA8F}" destId="{FD2E85BB-000E-49EF-9610-D84536363231}" srcOrd="0" destOrd="0" presId="urn:microsoft.com/office/officeart/2005/8/layout/target3"/>
    <dgm:cxn modelId="{4ED6D8A0-0071-40F3-AA60-311E896639E7}" type="presParOf" srcId="{C0D50AB2-C5EC-4AD3-8306-06D1344008D4}" destId="{FBDF4E35-A539-4E8D-9FD9-2A9D7D598016}" srcOrd="0" destOrd="0" presId="urn:microsoft.com/office/officeart/2005/8/layout/target3"/>
    <dgm:cxn modelId="{5E35C8E9-92C7-421D-9362-D3D9253AB3F4}" type="presParOf" srcId="{C0D50AB2-C5EC-4AD3-8306-06D1344008D4}" destId="{5F47F8D1-600D-4F12-BB0E-A943932423BE}" srcOrd="1" destOrd="0" presId="urn:microsoft.com/office/officeart/2005/8/layout/target3"/>
    <dgm:cxn modelId="{3E9D3889-9333-4EFF-97E9-546A24454712}" type="presParOf" srcId="{C0D50AB2-C5EC-4AD3-8306-06D1344008D4}" destId="{DBFD6425-CC5B-4132-92FD-70AA2CB7B5DF}" srcOrd="2" destOrd="0" presId="urn:microsoft.com/office/officeart/2005/8/layout/target3"/>
    <dgm:cxn modelId="{A6C29A5A-84A4-49EE-9BF4-B1386929ADC8}" type="presParOf" srcId="{C0D50AB2-C5EC-4AD3-8306-06D1344008D4}" destId="{1B8AA432-CC78-421A-9D73-9231BA24D8D7}" srcOrd="3" destOrd="0" presId="urn:microsoft.com/office/officeart/2005/8/layout/target3"/>
    <dgm:cxn modelId="{5BDC8670-532A-4090-AD03-6EA0BF0197A6}" type="presParOf" srcId="{C0D50AB2-C5EC-4AD3-8306-06D1344008D4}" destId="{EB5257DC-F722-4159-A4E1-C331F12CDCA3}" srcOrd="4" destOrd="0" presId="urn:microsoft.com/office/officeart/2005/8/layout/target3"/>
    <dgm:cxn modelId="{0E3F3AEF-C4D9-4A4A-9CDD-FD1E3564362F}" type="presParOf" srcId="{C0D50AB2-C5EC-4AD3-8306-06D1344008D4}" destId="{8A087CDB-9736-4E2D-AE68-A4E93C376F2C}" srcOrd="5" destOrd="0" presId="urn:microsoft.com/office/officeart/2005/8/layout/target3"/>
    <dgm:cxn modelId="{8F4AA855-D427-448C-A4C0-D04BB367CE98}" type="presParOf" srcId="{C0D50AB2-C5EC-4AD3-8306-06D1344008D4}" destId="{A14C6672-1320-4B96-A6B9-394FA0F87B67}" srcOrd="6" destOrd="0" presId="urn:microsoft.com/office/officeart/2005/8/layout/target3"/>
    <dgm:cxn modelId="{22F2468D-43C5-4F68-9854-265E178EAEC2}" type="presParOf" srcId="{C0D50AB2-C5EC-4AD3-8306-06D1344008D4}" destId="{266CA386-3C91-48D7-BCE9-E6A0F7F4E315}" srcOrd="7" destOrd="0" presId="urn:microsoft.com/office/officeart/2005/8/layout/target3"/>
    <dgm:cxn modelId="{B0243E12-9A88-4697-B4D2-53ABE8AD3AE8}" type="presParOf" srcId="{C0D50AB2-C5EC-4AD3-8306-06D1344008D4}" destId="{44F09623-F7D1-46EE-8D6B-8149523C9E5D}" srcOrd="8" destOrd="0" presId="urn:microsoft.com/office/officeart/2005/8/layout/target3"/>
    <dgm:cxn modelId="{98945D0D-6547-4397-8BAD-A0C0FF2DA553}" type="presParOf" srcId="{C0D50AB2-C5EC-4AD3-8306-06D1344008D4}" destId="{CDB6B056-8D00-46C9-8BD7-F1F24FC29099}" srcOrd="9" destOrd="0" presId="urn:microsoft.com/office/officeart/2005/8/layout/target3"/>
    <dgm:cxn modelId="{6CB7BB4B-C260-4359-AE95-8CC604C12453}" type="presParOf" srcId="{C0D50AB2-C5EC-4AD3-8306-06D1344008D4}" destId="{5E964073-E6EE-44F4-87D9-DEC25E0B703F}" srcOrd="10" destOrd="0" presId="urn:microsoft.com/office/officeart/2005/8/layout/target3"/>
    <dgm:cxn modelId="{EB0A1DB8-FF13-47C7-BE4F-164E068A4909}" type="presParOf" srcId="{C0D50AB2-C5EC-4AD3-8306-06D1344008D4}" destId="{CC2D320D-C51D-4613-A17C-F1E904870739}" srcOrd="11" destOrd="0" presId="urn:microsoft.com/office/officeart/2005/8/layout/target3"/>
    <dgm:cxn modelId="{9FA7309A-8D79-4346-AC3D-9D133BA83F1A}" type="presParOf" srcId="{C0D50AB2-C5EC-4AD3-8306-06D1344008D4}" destId="{08A70E75-CE8C-47B3-BD14-418A7A0F9576}" srcOrd="12" destOrd="0" presId="urn:microsoft.com/office/officeart/2005/8/layout/target3"/>
    <dgm:cxn modelId="{C6E55C62-C859-4845-8293-184B90E3DF2F}" type="presParOf" srcId="{C0D50AB2-C5EC-4AD3-8306-06D1344008D4}" destId="{9951895B-F9B9-48D3-9B9F-79A815B25427}" srcOrd="13" destOrd="0" presId="urn:microsoft.com/office/officeart/2005/8/layout/target3"/>
    <dgm:cxn modelId="{9CC3605A-5F5A-4648-BFCB-78A06BD567A4}" type="presParOf" srcId="{C0D50AB2-C5EC-4AD3-8306-06D1344008D4}" destId="{FD2E85BB-000E-49EF-9610-D84536363231}" srcOrd="14" destOrd="0" presId="urn:microsoft.com/office/officeart/2005/8/layout/target3"/>
    <dgm:cxn modelId="{DA2FEB6E-8E0E-485A-847E-D24547B9C06C}" type="presParOf" srcId="{C0D50AB2-C5EC-4AD3-8306-06D1344008D4}" destId="{A2B1BE03-F07A-43D5-AADC-B677E239C783}" srcOrd="15" destOrd="0" presId="urn:microsoft.com/office/officeart/2005/8/layout/target3"/>
    <dgm:cxn modelId="{0DCA31E2-8E7F-4ED2-99BF-903D981881BC}" type="presParOf" srcId="{C0D50AB2-C5EC-4AD3-8306-06D1344008D4}" destId="{36B0D365-FA7B-4C76-8300-8BB9C53E0C96}" srcOrd="16" destOrd="0" presId="urn:microsoft.com/office/officeart/2005/8/layout/target3"/>
    <dgm:cxn modelId="{37F10E18-FE54-446B-AA5B-FF3672512827}" type="presParOf" srcId="{C0D50AB2-C5EC-4AD3-8306-06D1344008D4}" destId="{AD50B432-8DA5-45B6-B312-94AD2FF3F6DB}" srcOrd="17" destOrd="0" presId="urn:microsoft.com/office/officeart/2005/8/layout/target3"/>
    <dgm:cxn modelId="{9DF36BB0-034E-47C4-BA5E-28DA065C9C94}" type="presParOf" srcId="{C0D50AB2-C5EC-4AD3-8306-06D1344008D4}" destId="{0D5B4EB7-C73B-495E-9F1B-D27326C6AF71}" srcOrd="18" destOrd="0" presId="urn:microsoft.com/office/officeart/2005/8/layout/target3"/>
    <dgm:cxn modelId="{0FB4CD34-3FA9-4FF9-8172-85A5D0EDC7DB}" type="presParOf" srcId="{C0D50AB2-C5EC-4AD3-8306-06D1344008D4}" destId="{252D3EBD-1BB8-411B-8FEC-53AC9C8E5815}" srcOrd="19" destOrd="0" presId="urn:microsoft.com/office/officeart/2005/8/layout/target3"/>
    <dgm:cxn modelId="{74AF4E41-382B-45FD-A794-119C439AC08A}" type="presParOf" srcId="{C0D50AB2-C5EC-4AD3-8306-06D1344008D4}" destId="{3A6C4AF2-C2F1-4B00-953F-110883CE60E3}" srcOrd="20" destOrd="0" presId="urn:microsoft.com/office/officeart/2005/8/layout/target3"/>
    <dgm:cxn modelId="{BCEFA2C5-A216-45E8-8F9A-813A6FDDA68C}" type="presParOf" srcId="{C0D50AB2-C5EC-4AD3-8306-06D1344008D4}" destId="{2653BB80-D56F-4509-8402-1317AF415214}" srcOrd="21" destOrd="0" presId="urn:microsoft.com/office/officeart/2005/8/layout/target3"/>
    <dgm:cxn modelId="{BA4C406A-2973-4BB3-A444-9EDEAC3ABA18}" type="presParOf" srcId="{C0D50AB2-C5EC-4AD3-8306-06D1344008D4}" destId="{84DE9609-CDD5-4B72-90D8-40B9FE23C772}" srcOrd="22" destOrd="0" presId="urn:microsoft.com/office/officeart/2005/8/layout/target3"/>
    <dgm:cxn modelId="{92CA810D-770E-40FD-96FF-E0CDE4733E36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Поле зрения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Положить на обе лопатки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Попадать в точку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Пропускать мимо ушей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Пуд соли съесть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Пятое колесо в телеге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Поле зрения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Положить на обе лопатки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Попадать в точку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Пропускать мимо ушей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Пуд соли съесть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Пятое колесо в телеге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Поле зрения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Положить на обе лопатки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Попадать в точку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Пропускать мимо ушей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Пуд соли съесть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Пятое колесо в телеге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Поле зрения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Положить на обе лопатки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Попадать в точку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Пропускать мимо ушей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Пуд соли съесть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Пятое колесо в телеге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Поле зрения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Положить на обе лопатки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Попадать в точку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Пропускать мимо ушей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Пуд соли съесть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Пятое колесо в телеге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Поле зрения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Положить на обе лопатки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Попадать в точку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Пропускать мимо ушей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Пуд соли съесть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Пятое колесо в телеге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Поле зрения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Положить на обе лопатки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Попадать в точку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Пропускать мимо ушей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Пуд соли съесть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Пятое колесо в телеге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7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6.xml"/><Relationship Id="rId5" Type="http://schemas.openxmlformats.org/officeDocument/2006/relationships/diagramQuickStyle" Target="../diagrams/quickStyle1.xml"/><Relationship Id="rId10" Type="http://schemas.openxmlformats.org/officeDocument/2006/relationships/slide" Target="slide5.xml"/><Relationship Id="rId4" Type="http://schemas.openxmlformats.org/officeDocument/2006/relationships/diagramLayout" Target="../diagrams/layout1.xm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slide" Target="slide7.xml"/><Relationship Id="rId5" Type="http://schemas.openxmlformats.org/officeDocument/2006/relationships/diagramColors" Target="../diagrams/colors2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slide" Target="slide7.xml"/><Relationship Id="rId5" Type="http://schemas.openxmlformats.org/officeDocument/2006/relationships/diagramColors" Target="../diagrams/colors3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slide" Target="slide7.xml"/><Relationship Id="rId5" Type="http://schemas.openxmlformats.org/officeDocument/2006/relationships/diagramColors" Target="../diagrams/colors4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4.xml"/><Relationship Id="rId9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Layout" Target="../diagrams/layout5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slide" Target="slide7.xml"/><Relationship Id="rId5" Type="http://schemas.openxmlformats.org/officeDocument/2006/relationships/diagramColors" Target="../diagrams/colors5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Layout" Target="../diagrams/layout6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openxmlformats.org/officeDocument/2006/relationships/slide" Target="slide7.xml"/><Relationship Id="rId5" Type="http://schemas.openxmlformats.org/officeDocument/2006/relationships/diagramColors" Target="../diagrams/colors6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6.xml"/><Relationship Id="rId9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Layout" Target="../diagrams/layout7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openxmlformats.org/officeDocument/2006/relationships/slide" Target="slide7.xml"/><Relationship Id="rId5" Type="http://schemas.openxmlformats.org/officeDocument/2006/relationships/diagramColors" Target="../diagrams/colors7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7.xml"/><Relationship Id="rId9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lforchildren.ru/pictures/showimg/school22/school2230jpg.htm" TargetMode="External"/><Relationship Id="rId7" Type="http://schemas.openxmlformats.org/officeDocument/2006/relationships/hyperlink" Target="http://easyen.ru/load/admin/konkursy/mk_45_sozdanie_infografiki_v_powerpoint/232-1-0-62065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daktor.ru/interaktivnaya-infografika-v-powerpoint-eto-vozmozhno/#more-5892" TargetMode="External"/><Relationship Id="rId5" Type="http://schemas.openxmlformats.org/officeDocument/2006/relationships/hyperlink" Target="http://s45.radikal.ru/i107/0908/42/0da65f8f2b9e.png" TargetMode="External"/><Relationship Id="rId4" Type="http://schemas.openxmlformats.org/officeDocument/2006/relationships/hyperlink" Target="http://radikal.ru/F/i004.radikal.ru/0809/d8/3f826cb5db36.png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691680" y="1071320"/>
            <a:ext cx="7200800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i="1" dirty="0">
                <a:ln w="12700">
                  <a:solidFill>
                    <a:schemeClr val="accent3">
                      <a:lumMod val="50000"/>
                    </a:schemeClr>
                  </a:solidFill>
                </a:ln>
                <a:gradFill>
                  <a:gsLst>
                    <a:gs pos="82494">
                      <a:schemeClr val="accent3">
                        <a:lumMod val="50000"/>
                      </a:schemeClr>
                    </a:gs>
                    <a:gs pos="35000">
                      <a:schemeClr val="accent3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3">
                        <a:lumMod val="50000"/>
                      </a:schemeClr>
                    </a:gs>
                    <a:gs pos="65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chemeClr val="accent3">
                      <a:lumMod val="50000"/>
                      <a:alpha val="38000"/>
                    </a:schemeClr>
                  </a:outerShdw>
                </a:effectLst>
                <a:ea typeface="+mj-ea"/>
                <a:cs typeface="+mj-cs"/>
              </a:rPr>
              <a:t>Фразеологический словарь.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2700">
                <a:solidFill>
                  <a:schemeClr val="accent3">
                    <a:lumMod val="50000"/>
                  </a:schemeClr>
                </a:solidFill>
              </a:ln>
              <a:gradFill>
                <a:gsLst>
                  <a:gs pos="82494">
                    <a:schemeClr val="accent3">
                      <a:lumMod val="50000"/>
                    </a:schemeClr>
                  </a:gs>
                  <a:gs pos="35000">
                    <a:schemeClr val="accent3">
                      <a:lumMod val="50000"/>
                    </a:schemeClr>
                  </a:gs>
                  <a:gs pos="50000">
                    <a:srgbClr val="FFC000"/>
                  </a:gs>
                  <a:gs pos="99167">
                    <a:schemeClr val="accent3">
                      <a:lumMod val="50000"/>
                    </a:schemeClr>
                  </a:gs>
                  <a:gs pos="65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chemeClr val="accent3">
                    <a:lumMod val="50000"/>
                    <a:alpha val="38000"/>
                  </a:schemeClr>
                </a:outerShdw>
              </a:effectLst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4800" i="1" dirty="0">
                <a:ln w="12700">
                  <a:solidFill>
                    <a:schemeClr val="accent3">
                      <a:lumMod val="50000"/>
                    </a:schemeClr>
                  </a:solidFill>
                </a:ln>
                <a:gradFill>
                  <a:gsLst>
                    <a:gs pos="82494">
                      <a:schemeClr val="accent3">
                        <a:lumMod val="50000"/>
                      </a:schemeClr>
                    </a:gs>
                    <a:gs pos="35000">
                      <a:schemeClr val="accent3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3">
                        <a:lumMod val="50000"/>
                      </a:schemeClr>
                    </a:gs>
                    <a:gs pos="65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chemeClr val="accent3">
                      <a:lumMod val="50000"/>
                      <a:alpha val="38000"/>
                    </a:schemeClr>
                  </a:outerShdw>
                </a:effectLst>
                <a:ea typeface="+mj-ea"/>
                <a:cs typeface="+mj-cs"/>
              </a:rPr>
              <a:t>Часть </a:t>
            </a:r>
            <a:r>
              <a:rPr lang="ru-RU" sz="4800" i="1" dirty="0" smtClean="0">
                <a:ln w="12700">
                  <a:solidFill>
                    <a:schemeClr val="accent3">
                      <a:lumMod val="50000"/>
                    </a:schemeClr>
                  </a:solidFill>
                </a:ln>
                <a:gradFill>
                  <a:gsLst>
                    <a:gs pos="82494">
                      <a:schemeClr val="accent3">
                        <a:lumMod val="50000"/>
                      </a:schemeClr>
                    </a:gs>
                    <a:gs pos="35000">
                      <a:schemeClr val="accent3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3">
                        <a:lumMod val="50000"/>
                      </a:schemeClr>
                    </a:gs>
                    <a:gs pos="65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chemeClr val="accent3">
                      <a:lumMod val="50000"/>
                      <a:alpha val="38000"/>
                    </a:schemeClr>
                  </a:outerShdw>
                </a:effectLst>
                <a:ea typeface="+mj-ea"/>
                <a:cs typeface="+mj-cs"/>
              </a:rPr>
              <a:t>19</a:t>
            </a:r>
            <a:endParaRPr lang="ru-RU" sz="4800" i="1" dirty="0">
              <a:ln w="12700">
                <a:solidFill>
                  <a:schemeClr val="accent3">
                    <a:lumMod val="50000"/>
                  </a:schemeClr>
                </a:solidFill>
              </a:ln>
              <a:gradFill>
                <a:gsLst>
                  <a:gs pos="82494">
                    <a:schemeClr val="accent3">
                      <a:lumMod val="50000"/>
                    </a:schemeClr>
                  </a:gs>
                  <a:gs pos="35000">
                    <a:schemeClr val="accent3">
                      <a:lumMod val="50000"/>
                    </a:schemeClr>
                  </a:gs>
                  <a:gs pos="50000">
                    <a:srgbClr val="FFC000"/>
                  </a:gs>
                  <a:gs pos="99167">
                    <a:schemeClr val="accent3">
                      <a:lumMod val="50000"/>
                    </a:schemeClr>
                  </a:gs>
                  <a:gs pos="65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chemeClr val="accent3">
                    <a:lumMod val="50000"/>
                    <a:alpha val="38000"/>
                  </a:schemeClr>
                </a:outerShdw>
              </a:effectLst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53012" y="567264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599712"/>
            <a:ext cx="5760640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сведения 3">
            <a:hlinkClick r:id="rId2" action="ppaction://hlinksldjump" highlightClick="1"/>
          </p:cNvPr>
          <p:cNvSpPr/>
          <p:nvPr/>
        </p:nvSpPr>
        <p:spPr>
          <a:xfrm>
            <a:off x="90770" y="83922"/>
            <a:ext cx="360000" cy="360000"/>
          </a:xfrm>
          <a:prstGeom prst="actionButtonInformation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595057" y="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1998400541"/>
              </p:ext>
            </p:extLst>
          </p:nvPr>
        </p:nvGraphicFramePr>
        <p:xfrm>
          <a:off x="715052" y="622807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Прямоугольник 16">
            <a:hlinkClick r:id="rId8" action="ppaction://hlinksldjump"/>
          </p:cNvPr>
          <p:cNvSpPr/>
          <p:nvPr/>
        </p:nvSpPr>
        <p:spPr>
          <a:xfrm>
            <a:off x="2784034" y="66648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9" action="ppaction://hlinksldjump"/>
          </p:cNvPr>
          <p:cNvSpPr/>
          <p:nvPr/>
        </p:nvSpPr>
        <p:spPr>
          <a:xfrm>
            <a:off x="2787032" y="117338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0" action="ppaction://hlinksldjump"/>
          </p:cNvPr>
          <p:cNvSpPr/>
          <p:nvPr/>
        </p:nvSpPr>
        <p:spPr>
          <a:xfrm>
            <a:off x="2790030" y="168029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11" action="ppaction://hlinksldjump"/>
          </p:cNvPr>
          <p:cNvSpPr/>
          <p:nvPr/>
        </p:nvSpPr>
        <p:spPr>
          <a:xfrm>
            <a:off x="2793028" y="218719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r:id="rId12" action="ppaction://hlinksldjump"/>
          </p:cNvPr>
          <p:cNvSpPr/>
          <p:nvPr/>
        </p:nvSpPr>
        <p:spPr>
          <a:xfrm>
            <a:off x="2796025" y="269410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13" action="ppaction://hlinksldjump"/>
          </p:cNvPr>
          <p:cNvSpPr/>
          <p:nvPr/>
        </p:nvSpPr>
        <p:spPr>
          <a:xfrm>
            <a:off x="2796025" y="3173074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Умножение 21">
            <a:hlinkClick r:id="" action="ppaction://hlinkshowjump?jump=endshow"/>
          </p:cNvPr>
          <p:cNvSpPr/>
          <p:nvPr/>
        </p:nvSpPr>
        <p:spPr>
          <a:xfrm>
            <a:off x="8595057" y="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3" name="Схема 22"/>
          <p:cNvGraphicFramePr/>
          <p:nvPr>
            <p:extLst>
              <p:ext uri="{D42A27DB-BD31-4B8C-83A1-F6EECF244321}">
                <p14:modId xmlns:p14="http://schemas.microsoft.com/office/powerpoint/2010/main" val="3563302082"/>
              </p:ext>
            </p:extLst>
          </p:nvPr>
        </p:nvGraphicFramePr>
        <p:xfrm>
          <a:off x="715052" y="622807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4" name="Прямоугольник 23">
            <a:hlinkClick r:id="rId7" action="ppaction://hlinksldjump"/>
          </p:cNvPr>
          <p:cNvSpPr/>
          <p:nvPr/>
        </p:nvSpPr>
        <p:spPr>
          <a:xfrm>
            <a:off x="2784034" y="66648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hlinkClick r:id="rId8" action="ppaction://hlinksldjump"/>
          </p:cNvPr>
          <p:cNvSpPr/>
          <p:nvPr/>
        </p:nvSpPr>
        <p:spPr>
          <a:xfrm>
            <a:off x="2787032" y="117338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hlinkClick r:id="rId9" action="ppaction://hlinksldjump"/>
          </p:cNvPr>
          <p:cNvSpPr/>
          <p:nvPr/>
        </p:nvSpPr>
        <p:spPr>
          <a:xfrm>
            <a:off x="2790030" y="168029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hlinkClick r:id="rId10" action="ppaction://hlinksldjump"/>
          </p:cNvPr>
          <p:cNvSpPr/>
          <p:nvPr/>
        </p:nvSpPr>
        <p:spPr>
          <a:xfrm>
            <a:off x="2793028" y="218719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hlinkClick r:id="rId11" action="ppaction://hlinksldjump"/>
          </p:cNvPr>
          <p:cNvSpPr/>
          <p:nvPr/>
        </p:nvSpPr>
        <p:spPr>
          <a:xfrm>
            <a:off x="2796025" y="269410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hlinkClick r:id="rId12" action="ppaction://hlinksldjump"/>
          </p:cNvPr>
          <p:cNvSpPr/>
          <p:nvPr/>
        </p:nvSpPr>
        <p:spPr>
          <a:xfrm>
            <a:off x="2796025" y="3173074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 flipH="1">
            <a:off x="920698" y="4299302"/>
            <a:ext cx="7467723" cy="936361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Круг интересов, забот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56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595057" y="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4020820243"/>
              </p:ext>
            </p:extLst>
          </p:nvPr>
        </p:nvGraphicFramePr>
        <p:xfrm>
          <a:off x="715052" y="622807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Прямоугольник 22">
            <a:hlinkClick r:id="rId7" action="ppaction://hlinksldjump"/>
          </p:cNvPr>
          <p:cNvSpPr/>
          <p:nvPr/>
        </p:nvSpPr>
        <p:spPr>
          <a:xfrm>
            <a:off x="2784034" y="66648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hlinkClick r:id="rId8" action="ppaction://hlinksldjump"/>
          </p:cNvPr>
          <p:cNvSpPr/>
          <p:nvPr/>
        </p:nvSpPr>
        <p:spPr>
          <a:xfrm>
            <a:off x="2787032" y="117338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hlinkClick r:id="rId9" action="ppaction://hlinksldjump"/>
          </p:cNvPr>
          <p:cNvSpPr/>
          <p:nvPr/>
        </p:nvSpPr>
        <p:spPr>
          <a:xfrm>
            <a:off x="2790030" y="168029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hlinkClick r:id="rId10" action="ppaction://hlinksldjump"/>
          </p:cNvPr>
          <p:cNvSpPr/>
          <p:nvPr/>
        </p:nvSpPr>
        <p:spPr>
          <a:xfrm>
            <a:off x="2793028" y="218719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hlinkClick r:id="rId11" action="ppaction://hlinksldjump"/>
          </p:cNvPr>
          <p:cNvSpPr/>
          <p:nvPr/>
        </p:nvSpPr>
        <p:spPr>
          <a:xfrm>
            <a:off x="2796025" y="269410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hlinkClick r:id="rId12" action="ppaction://hlinksldjump"/>
          </p:cNvPr>
          <p:cNvSpPr/>
          <p:nvPr/>
        </p:nvSpPr>
        <p:spPr>
          <a:xfrm>
            <a:off x="2796025" y="3173074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 flipH="1">
            <a:off x="920698" y="4299302"/>
            <a:ext cx="7467723" cy="936361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Одержать полную, абсолютную победу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22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595057" y="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4020820243"/>
              </p:ext>
            </p:extLst>
          </p:nvPr>
        </p:nvGraphicFramePr>
        <p:xfrm>
          <a:off x="715052" y="622807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Прямоугольник 22">
            <a:hlinkClick r:id="rId7" action="ppaction://hlinksldjump"/>
          </p:cNvPr>
          <p:cNvSpPr/>
          <p:nvPr/>
        </p:nvSpPr>
        <p:spPr>
          <a:xfrm>
            <a:off x="2784034" y="66648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hlinkClick r:id="rId8" action="ppaction://hlinksldjump"/>
          </p:cNvPr>
          <p:cNvSpPr/>
          <p:nvPr/>
        </p:nvSpPr>
        <p:spPr>
          <a:xfrm>
            <a:off x="2787032" y="117338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hlinkClick r:id="rId9" action="ppaction://hlinksldjump"/>
          </p:cNvPr>
          <p:cNvSpPr/>
          <p:nvPr/>
        </p:nvSpPr>
        <p:spPr>
          <a:xfrm>
            <a:off x="2790030" y="168029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hlinkClick r:id="rId10" action="ppaction://hlinksldjump"/>
          </p:cNvPr>
          <p:cNvSpPr/>
          <p:nvPr/>
        </p:nvSpPr>
        <p:spPr>
          <a:xfrm>
            <a:off x="2793028" y="218719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hlinkClick r:id="rId11" action="ppaction://hlinksldjump"/>
          </p:cNvPr>
          <p:cNvSpPr/>
          <p:nvPr/>
        </p:nvSpPr>
        <p:spPr>
          <a:xfrm>
            <a:off x="2796025" y="269410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hlinkClick r:id="rId12" action="ppaction://hlinksldjump"/>
          </p:cNvPr>
          <p:cNvSpPr/>
          <p:nvPr/>
        </p:nvSpPr>
        <p:spPr>
          <a:xfrm>
            <a:off x="2796025" y="3173074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 flipH="1">
            <a:off x="920698" y="4299302"/>
            <a:ext cx="7467723" cy="936361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Угадывать, говорить, делать то, что нужно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1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595057" y="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4020820243"/>
              </p:ext>
            </p:extLst>
          </p:nvPr>
        </p:nvGraphicFramePr>
        <p:xfrm>
          <a:off x="715052" y="622807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Прямоугольник 22">
            <a:hlinkClick r:id="rId7" action="ppaction://hlinksldjump"/>
          </p:cNvPr>
          <p:cNvSpPr/>
          <p:nvPr/>
        </p:nvSpPr>
        <p:spPr>
          <a:xfrm>
            <a:off x="2784034" y="66648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hlinkClick r:id="rId8" action="ppaction://hlinksldjump"/>
          </p:cNvPr>
          <p:cNvSpPr/>
          <p:nvPr/>
        </p:nvSpPr>
        <p:spPr>
          <a:xfrm>
            <a:off x="2787032" y="117338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hlinkClick r:id="rId9" action="ppaction://hlinksldjump"/>
          </p:cNvPr>
          <p:cNvSpPr/>
          <p:nvPr/>
        </p:nvSpPr>
        <p:spPr>
          <a:xfrm>
            <a:off x="2790030" y="168029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hlinkClick r:id="rId10" action="ppaction://hlinksldjump"/>
          </p:cNvPr>
          <p:cNvSpPr/>
          <p:nvPr/>
        </p:nvSpPr>
        <p:spPr>
          <a:xfrm>
            <a:off x="2793028" y="218719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hlinkClick r:id="rId11" action="ppaction://hlinksldjump"/>
          </p:cNvPr>
          <p:cNvSpPr/>
          <p:nvPr/>
        </p:nvSpPr>
        <p:spPr>
          <a:xfrm>
            <a:off x="2796025" y="269410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hlinkClick r:id="rId12" action="ppaction://hlinksldjump"/>
          </p:cNvPr>
          <p:cNvSpPr/>
          <p:nvPr/>
        </p:nvSpPr>
        <p:spPr>
          <a:xfrm>
            <a:off x="2796025" y="3173074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 flipH="1">
            <a:off x="920698" y="4299302"/>
            <a:ext cx="7467723" cy="936361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Не обращать внимания на то, что нужно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59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595057" y="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4020820243"/>
              </p:ext>
            </p:extLst>
          </p:nvPr>
        </p:nvGraphicFramePr>
        <p:xfrm>
          <a:off x="715052" y="622807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Прямоугольник 22">
            <a:hlinkClick r:id="rId7" action="ppaction://hlinksldjump"/>
          </p:cNvPr>
          <p:cNvSpPr/>
          <p:nvPr/>
        </p:nvSpPr>
        <p:spPr>
          <a:xfrm>
            <a:off x="2784034" y="66648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hlinkClick r:id="rId8" action="ppaction://hlinksldjump"/>
          </p:cNvPr>
          <p:cNvSpPr/>
          <p:nvPr/>
        </p:nvSpPr>
        <p:spPr>
          <a:xfrm>
            <a:off x="2787032" y="117338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hlinkClick r:id="rId9" action="ppaction://hlinksldjump"/>
          </p:cNvPr>
          <p:cNvSpPr/>
          <p:nvPr/>
        </p:nvSpPr>
        <p:spPr>
          <a:xfrm>
            <a:off x="2790030" y="168029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hlinkClick r:id="rId10" action="ppaction://hlinksldjump"/>
          </p:cNvPr>
          <p:cNvSpPr/>
          <p:nvPr/>
        </p:nvSpPr>
        <p:spPr>
          <a:xfrm>
            <a:off x="2793028" y="218719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hlinkClick r:id="rId11" action="ppaction://hlinksldjump"/>
          </p:cNvPr>
          <p:cNvSpPr/>
          <p:nvPr/>
        </p:nvSpPr>
        <p:spPr>
          <a:xfrm>
            <a:off x="2796025" y="269410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hlinkClick r:id="rId12" action="ppaction://hlinksldjump"/>
          </p:cNvPr>
          <p:cNvSpPr/>
          <p:nvPr/>
        </p:nvSpPr>
        <p:spPr>
          <a:xfrm>
            <a:off x="2796025" y="3173074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 flipH="1">
            <a:off x="920698" y="4299302"/>
            <a:ext cx="7467723" cy="936361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Хорошо и давно знать кого-то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10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595057" y="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4020820243"/>
              </p:ext>
            </p:extLst>
          </p:nvPr>
        </p:nvGraphicFramePr>
        <p:xfrm>
          <a:off x="715052" y="622807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Прямоугольник 22">
            <a:hlinkClick r:id="rId7" action="ppaction://hlinksldjump"/>
          </p:cNvPr>
          <p:cNvSpPr/>
          <p:nvPr/>
        </p:nvSpPr>
        <p:spPr>
          <a:xfrm>
            <a:off x="2784034" y="66648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hlinkClick r:id="rId8" action="ppaction://hlinksldjump"/>
          </p:cNvPr>
          <p:cNvSpPr/>
          <p:nvPr/>
        </p:nvSpPr>
        <p:spPr>
          <a:xfrm>
            <a:off x="2787032" y="117338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hlinkClick r:id="rId9" action="ppaction://hlinksldjump"/>
          </p:cNvPr>
          <p:cNvSpPr/>
          <p:nvPr/>
        </p:nvSpPr>
        <p:spPr>
          <a:xfrm>
            <a:off x="2790030" y="168029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hlinkClick r:id="rId10" action="ppaction://hlinksldjump"/>
          </p:cNvPr>
          <p:cNvSpPr/>
          <p:nvPr/>
        </p:nvSpPr>
        <p:spPr>
          <a:xfrm>
            <a:off x="2793028" y="218719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hlinkClick r:id="rId11" action="ppaction://hlinksldjump"/>
          </p:cNvPr>
          <p:cNvSpPr/>
          <p:nvPr/>
        </p:nvSpPr>
        <p:spPr>
          <a:xfrm>
            <a:off x="2796025" y="269410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hlinkClick r:id="rId12" action="ppaction://hlinksldjump"/>
          </p:cNvPr>
          <p:cNvSpPr/>
          <p:nvPr/>
        </p:nvSpPr>
        <p:spPr>
          <a:xfrm>
            <a:off x="2796025" y="3173074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 flipH="1">
            <a:off x="920698" y="4299302"/>
            <a:ext cx="7467723" cy="936361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Ненужный, лишний  в деле человек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700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62875" y="4891764"/>
            <a:ext cx="7272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6811" y="647525"/>
            <a:ext cx="8424936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Автор шаблона: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Ранько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Елена Алексеевна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just">
              <a:lnSpc>
                <a:spcPct val="110000"/>
              </a:lnSpc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Рамка: сканированное изображение благодарности за активное участие в жизни класса, ЗАО «Мир поздравлений» (обработка в </a:t>
            </a:r>
            <a:r>
              <a:rPr lang="en-US" sz="1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Adobe Photoshop)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;</a:t>
            </a:r>
          </a:p>
          <a:p>
            <a:pPr>
              <a:lnSpc>
                <a:spcPct val="110000"/>
              </a:lnSpc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Портфель (титульный слайд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):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3"/>
              </a:rPr>
              <a:t>http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3"/>
              </a:rPr>
              <a:t>://www.allforchildren.ru/pictures/showimg/school22/school2230jpg.htm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 algn="just">
              <a:lnSpc>
                <a:spcPct val="110000"/>
              </a:lnSpc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Ручка: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4"/>
              </a:rPr>
              <a:t>http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4"/>
              </a:rPr>
              <a:t>://radikal.ru/F/i004.radikal.ru/0809/d8/3f826cb5db36.png.html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Книга для создания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списка: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5"/>
              </a:rPr>
              <a:t>http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5"/>
              </a:rPr>
              <a:t>://s45.radikal.ru/i107/0908/42/0da65f8f2b9e.png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110000"/>
              </a:lnSpc>
            </a:pPr>
            <a:endParaRPr lang="ru-RU" sz="1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Игнатьева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Г.О.Аствацатурова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6"/>
              </a:rPr>
              <a:t>http://didaktor.ru/interaktivnaya-infografika-v-powerpoint-eto-vozmozhno/#more-5892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МК №45. Создание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инфографики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PowerPoint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7"/>
              </a:rPr>
              <a:t>http://easyen.ru/load/admin/konkursy/mk_45_sozdanie_infografiki_v_powerpoint/232-1-0-62065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i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546198" y="6254817"/>
            <a:ext cx="360000" cy="360000"/>
          </a:xfrm>
          <a:prstGeom prst="actionButtonReturn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D3B05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314</Words>
  <Application>Microsoft Office PowerPoint</Application>
  <PresentationFormat>Экран (4:3)</PresentationFormat>
  <Paragraphs>70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30</cp:revision>
  <dcterms:created xsi:type="dcterms:W3CDTF">2018-03-09T15:08:22Z</dcterms:created>
  <dcterms:modified xsi:type="dcterms:W3CDTF">2018-03-30T17:38:47Z</dcterms:modified>
</cp:coreProperties>
</file>