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69" r:id="rId4"/>
    <p:sldId id="270" r:id="rId5"/>
    <p:sldId id="271" r:id="rId6"/>
    <p:sldId id="272" r:id="rId7"/>
    <p:sldId id="273" r:id="rId8"/>
    <p:sldId id="268" r:id="rId9"/>
  </p:sldIdLst>
  <p:sldSz cx="9144000" cy="6858000" type="screen4x3"/>
  <p:notesSz cx="6858000" cy="9144000"/>
  <p:embeddedFontLst>
    <p:embeddedFont>
      <p:font typeface="Comic Sans MS" pitchFamily="66" charset="0"/>
      <p:regular r:id="rId10"/>
      <p:bold r:id="rId1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0000"/>
    <a:srgbClr val="9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10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7EE171D-EDD8-4C7B-B31D-3FAD456FA141}" type="doc">
      <dgm:prSet loTypeId="urn:microsoft.com/office/officeart/2005/8/layout/cycle3" loCatId="cycle" qsTypeId="urn:microsoft.com/office/officeart/2005/8/quickstyle/simple2" qsCatId="simple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2618890A-F6A6-40FF-94C3-A28FDE78481A}">
      <dgm:prSet phldrT="[Текст]" custT="1"/>
      <dgm:spPr/>
      <dgm:t>
        <a:bodyPr/>
        <a:lstStyle/>
        <a:p>
          <a:r>
            <a:rPr lang="ru-RU" sz="2400" dirty="0" smtClean="0">
              <a:latin typeface="Comic Sans MS" pitchFamily="66" charset="0"/>
            </a:rPr>
            <a:t>Разводить руками</a:t>
          </a:r>
          <a:endParaRPr lang="ru-RU" sz="2400" dirty="0">
            <a:latin typeface="Comic Sans MS" pitchFamily="66" charset="0"/>
          </a:endParaRPr>
        </a:p>
      </dgm:t>
    </dgm:pt>
    <dgm:pt modelId="{1B9BDE0F-7140-42D2-9748-6CCB01AAB830}" type="parTrans" cxnId="{872A14FA-025B-4CFB-BA8C-56828B7C655F}">
      <dgm:prSet/>
      <dgm:spPr/>
      <dgm:t>
        <a:bodyPr/>
        <a:lstStyle/>
        <a:p>
          <a:endParaRPr lang="ru-RU">
            <a:solidFill>
              <a:srgbClr val="7030A0"/>
            </a:solidFill>
            <a:latin typeface="Comic Sans MS" pitchFamily="66" charset="0"/>
          </a:endParaRPr>
        </a:p>
      </dgm:t>
    </dgm:pt>
    <dgm:pt modelId="{6FBD5179-791A-4D4F-9CB8-C65E7F1F153D}" type="sibTrans" cxnId="{872A14FA-025B-4CFB-BA8C-56828B7C655F}">
      <dgm:prSet/>
      <dgm:spPr/>
      <dgm:t>
        <a:bodyPr/>
        <a:lstStyle/>
        <a:p>
          <a:endParaRPr lang="ru-RU">
            <a:solidFill>
              <a:srgbClr val="7030A0"/>
            </a:solidFill>
            <a:latin typeface="Comic Sans MS" pitchFamily="66" charset="0"/>
          </a:endParaRPr>
        </a:p>
      </dgm:t>
    </dgm:pt>
    <dgm:pt modelId="{26636C64-019A-4DA5-A862-E01ECE30F6EF}">
      <dgm:prSet phldrT="[Текст]" custT="1"/>
      <dgm:spPr/>
      <dgm:t>
        <a:bodyPr/>
        <a:lstStyle/>
        <a:p>
          <a:r>
            <a:rPr lang="ru-RU" sz="2400" dirty="0" smtClean="0">
              <a:latin typeface="Comic Sans MS" pitchFamily="66" charset="0"/>
            </a:rPr>
            <a:t>Расхлёбывать кашу</a:t>
          </a:r>
          <a:endParaRPr lang="ru-RU" sz="2400" dirty="0">
            <a:latin typeface="Comic Sans MS" pitchFamily="66" charset="0"/>
          </a:endParaRPr>
        </a:p>
      </dgm:t>
    </dgm:pt>
    <dgm:pt modelId="{333CC353-9C7E-4C46-8733-0E23EEEA41D4}" type="parTrans" cxnId="{C0D8F84C-9BE6-4208-B36F-1CAE57345847}">
      <dgm:prSet/>
      <dgm:spPr/>
      <dgm:t>
        <a:bodyPr/>
        <a:lstStyle/>
        <a:p>
          <a:endParaRPr lang="ru-RU">
            <a:solidFill>
              <a:srgbClr val="7030A0"/>
            </a:solidFill>
            <a:latin typeface="Comic Sans MS" pitchFamily="66" charset="0"/>
          </a:endParaRPr>
        </a:p>
      </dgm:t>
    </dgm:pt>
    <dgm:pt modelId="{6E891596-4BF4-4F32-8D47-C33B4CDF2E97}" type="sibTrans" cxnId="{C0D8F84C-9BE6-4208-B36F-1CAE57345847}">
      <dgm:prSet/>
      <dgm:spPr/>
      <dgm:t>
        <a:bodyPr/>
        <a:lstStyle/>
        <a:p>
          <a:endParaRPr lang="ru-RU">
            <a:solidFill>
              <a:srgbClr val="7030A0"/>
            </a:solidFill>
            <a:latin typeface="Comic Sans MS" pitchFamily="66" charset="0"/>
          </a:endParaRPr>
        </a:p>
      </dgm:t>
    </dgm:pt>
    <dgm:pt modelId="{52F430A0-7D3D-4DC0-B7B4-E9875C6DB19E}">
      <dgm:prSet phldrT="[Текст]" custT="1"/>
      <dgm:spPr/>
      <dgm:t>
        <a:bodyPr/>
        <a:lstStyle/>
        <a:p>
          <a:r>
            <a:rPr lang="ru-RU" sz="2400" dirty="0" smtClean="0">
              <a:latin typeface="Comic Sans MS" pitchFamily="66" charset="0"/>
            </a:rPr>
            <a:t>Родиться </a:t>
          </a:r>
        </a:p>
        <a:p>
          <a:r>
            <a:rPr lang="ru-RU" sz="2400" dirty="0" smtClean="0">
              <a:latin typeface="Comic Sans MS" pitchFamily="66" charset="0"/>
            </a:rPr>
            <a:t>в рубашке</a:t>
          </a:r>
          <a:endParaRPr lang="ru-RU" sz="2400" dirty="0">
            <a:latin typeface="Comic Sans MS" pitchFamily="66" charset="0"/>
          </a:endParaRPr>
        </a:p>
      </dgm:t>
    </dgm:pt>
    <dgm:pt modelId="{7C63B568-BAC5-45EA-BF8B-C4DD89E70A2A}" type="parTrans" cxnId="{79BF6AC0-4B5C-4E53-849F-CDEE2EFC7A39}">
      <dgm:prSet/>
      <dgm:spPr/>
      <dgm:t>
        <a:bodyPr/>
        <a:lstStyle/>
        <a:p>
          <a:endParaRPr lang="ru-RU">
            <a:solidFill>
              <a:srgbClr val="7030A0"/>
            </a:solidFill>
            <a:latin typeface="Comic Sans MS" pitchFamily="66" charset="0"/>
          </a:endParaRPr>
        </a:p>
      </dgm:t>
    </dgm:pt>
    <dgm:pt modelId="{745889C5-F651-416B-8D3B-6E7FAAFD6909}" type="sibTrans" cxnId="{79BF6AC0-4B5C-4E53-849F-CDEE2EFC7A39}">
      <dgm:prSet/>
      <dgm:spPr/>
      <dgm:t>
        <a:bodyPr/>
        <a:lstStyle/>
        <a:p>
          <a:endParaRPr lang="ru-RU">
            <a:solidFill>
              <a:srgbClr val="7030A0"/>
            </a:solidFill>
            <a:latin typeface="Comic Sans MS" pitchFamily="66" charset="0"/>
          </a:endParaRPr>
        </a:p>
      </dgm:t>
    </dgm:pt>
    <dgm:pt modelId="{A3BB797A-78D9-4F34-8E92-F10B2EBDBF22}">
      <dgm:prSet phldrT="[Текст]" custT="1"/>
      <dgm:spPr/>
      <dgm:t>
        <a:bodyPr/>
        <a:lstStyle/>
        <a:p>
          <a:r>
            <a:rPr lang="ru-RU" sz="2400" dirty="0" smtClean="0">
              <a:latin typeface="Comic Sans MS" pitchFamily="66" charset="0"/>
            </a:rPr>
            <a:t>Рубить с плеча</a:t>
          </a:r>
          <a:endParaRPr lang="ru-RU" sz="2400" dirty="0">
            <a:latin typeface="Comic Sans MS" pitchFamily="66" charset="0"/>
          </a:endParaRPr>
        </a:p>
      </dgm:t>
    </dgm:pt>
    <dgm:pt modelId="{9BE6E3A1-D485-4D00-993E-F857F67C681C}" type="parTrans" cxnId="{91C9D07F-7BA1-48D2-8746-8DF1932AC706}">
      <dgm:prSet/>
      <dgm:spPr/>
      <dgm:t>
        <a:bodyPr/>
        <a:lstStyle/>
        <a:p>
          <a:endParaRPr lang="ru-RU">
            <a:solidFill>
              <a:srgbClr val="7030A0"/>
            </a:solidFill>
            <a:latin typeface="Comic Sans MS" pitchFamily="66" charset="0"/>
          </a:endParaRPr>
        </a:p>
      </dgm:t>
    </dgm:pt>
    <dgm:pt modelId="{FFD1C83B-C2E4-4A66-8B7B-D8F7A2A96B1C}" type="sibTrans" cxnId="{91C9D07F-7BA1-48D2-8746-8DF1932AC706}">
      <dgm:prSet/>
      <dgm:spPr/>
      <dgm:t>
        <a:bodyPr/>
        <a:lstStyle/>
        <a:p>
          <a:endParaRPr lang="ru-RU">
            <a:solidFill>
              <a:srgbClr val="7030A0"/>
            </a:solidFill>
            <a:latin typeface="Comic Sans MS" pitchFamily="66" charset="0"/>
          </a:endParaRPr>
        </a:p>
      </dgm:t>
    </dgm:pt>
    <dgm:pt modelId="{A7A97FFC-5CBB-46D9-82CF-E3A78EDEB165}">
      <dgm:prSet phldrT="[Текст]" custT="1"/>
      <dgm:spPr/>
      <dgm:t>
        <a:bodyPr/>
        <a:lstStyle/>
        <a:p>
          <a:r>
            <a:rPr lang="ru-RU" sz="2400" dirty="0" smtClean="0">
              <a:latin typeface="Comic Sans MS" pitchFamily="66" charset="0"/>
            </a:rPr>
            <a:t>Рукой подать</a:t>
          </a:r>
          <a:endParaRPr lang="ru-RU" sz="2400" dirty="0">
            <a:latin typeface="Comic Sans MS" pitchFamily="66" charset="0"/>
          </a:endParaRPr>
        </a:p>
      </dgm:t>
    </dgm:pt>
    <dgm:pt modelId="{7741C90D-679D-4561-BB1A-DEAC8599A670}" type="parTrans" cxnId="{757B2BC4-337D-4EF2-938B-9FC31DDD7710}">
      <dgm:prSet/>
      <dgm:spPr/>
      <dgm:t>
        <a:bodyPr/>
        <a:lstStyle/>
        <a:p>
          <a:endParaRPr lang="ru-RU">
            <a:solidFill>
              <a:srgbClr val="7030A0"/>
            </a:solidFill>
            <a:latin typeface="Comic Sans MS" pitchFamily="66" charset="0"/>
          </a:endParaRPr>
        </a:p>
      </dgm:t>
    </dgm:pt>
    <dgm:pt modelId="{41CD9075-61F5-45CD-AB38-2B72A0DC413F}" type="sibTrans" cxnId="{757B2BC4-337D-4EF2-938B-9FC31DDD7710}">
      <dgm:prSet/>
      <dgm:spPr/>
      <dgm:t>
        <a:bodyPr/>
        <a:lstStyle/>
        <a:p>
          <a:endParaRPr lang="ru-RU">
            <a:solidFill>
              <a:srgbClr val="7030A0"/>
            </a:solidFill>
            <a:latin typeface="Comic Sans MS" pitchFamily="66" charset="0"/>
          </a:endParaRPr>
        </a:p>
      </dgm:t>
    </dgm:pt>
    <dgm:pt modelId="{97609064-D54B-40C1-9049-14AB2E986081}" type="pres">
      <dgm:prSet presAssocID="{37EE171D-EDD8-4C7B-B31D-3FAD456FA14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425BABE-B453-4C44-9258-02BA21048F52}" type="pres">
      <dgm:prSet presAssocID="{37EE171D-EDD8-4C7B-B31D-3FAD456FA141}" presName="cycle" presStyleCnt="0"/>
      <dgm:spPr/>
      <dgm:t>
        <a:bodyPr/>
        <a:lstStyle/>
        <a:p>
          <a:endParaRPr lang="ru-RU"/>
        </a:p>
      </dgm:t>
    </dgm:pt>
    <dgm:pt modelId="{78C41B3B-97DB-444C-AEB7-4B2F8F1599AF}" type="pres">
      <dgm:prSet presAssocID="{2618890A-F6A6-40FF-94C3-A28FDE78481A}" presName="nodeFirstNode" presStyleLbl="node1" presStyleIdx="0" presStyleCnt="5" custScaleX="1545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D8B71D-4CD2-41EE-9261-1631AF9307A3}" type="pres">
      <dgm:prSet presAssocID="{6FBD5179-791A-4D4F-9CB8-C65E7F1F153D}" presName="sibTransFirstNode" presStyleLbl="bgShp" presStyleIdx="0" presStyleCnt="1" custLinFactNeighborY="5950" custRadScaleRad="26736" custRadScaleInc="-2147483648"/>
      <dgm:spPr/>
      <dgm:t>
        <a:bodyPr/>
        <a:lstStyle/>
        <a:p>
          <a:endParaRPr lang="ru-RU"/>
        </a:p>
      </dgm:t>
    </dgm:pt>
    <dgm:pt modelId="{F2DC867F-FE16-4A6F-AB38-89195261DED5}" type="pres">
      <dgm:prSet presAssocID="{26636C64-019A-4DA5-A862-E01ECE30F6EF}" presName="nodeFollowingNodes" presStyleLbl="node1" presStyleIdx="1" presStyleCnt="5" custScaleX="1545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AA610D-B592-4153-87B5-747526922C5E}" type="pres">
      <dgm:prSet presAssocID="{52F430A0-7D3D-4DC0-B7B4-E9875C6DB19E}" presName="nodeFollowingNodes" presStyleLbl="node1" presStyleIdx="2" presStyleCnt="5" custScaleX="154553" custRadScaleRad="117448" custRadScaleInc="-327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FB478B-ACA4-43BA-B85E-297F3EE2348C}" type="pres">
      <dgm:prSet presAssocID="{A3BB797A-78D9-4F34-8E92-F10B2EBDBF22}" presName="nodeFollowingNodes" presStyleLbl="node1" presStyleIdx="3" presStyleCnt="5" custScaleX="154553" custRadScaleRad="115904" custRadScaleInc="319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48A089-875D-4F15-AE06-F806C925591B}" type="pres">
      <dgm:prSet presAssocID="{A7A97FFC-5CBB-46D9-82CF-E3A78EDEB165}" presName="nodeFollowingNodes" presStyleLbl="node1" presStyleIdx="4" presStyleCnt="5" custScaleX="1545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1C9D07F-7BA1-48D2-8746-8DF1932AC706}" srcId="{37EE171D-EDD8-4C7B-B31D-3FAD456FA141}" destId="{A3BB797A-78D9-4F34-8E92-F10B2EBDBF22}" srcOrd="3" destOrd="0" parTransId="{9BE6E3A1-D485-4D00-993E-F857F67C681C}" sibTransId="{FFD1C83B-C2E4-4A66-8B7B-D8F7A2A96B1C}"/>
    <dgm:cxn modelId="{EC259DF9-16AB-483F-816A-5D18CE6E4745}" type="presOf" srcId="{37EE171D-EDD8-4C7B-B31D-3FAD456FA141}" destId="{97609064-D54B-40C1-9049-14AB2E986081}" srcOrd="0" destOrd="0" presId="urn:microsoft.com/office/officeart/2005/8/layout/cycle3"/>
    <dgm:cxn modelId="{62AE708F-15BB-4467-8897-2625964248DC}" type="presOf" srcId="{52F430A0-7D3D-4DC0-B7B4-E9875C6DB19E}" destId="{5AAA610D-B592-4153-87B5-747526922C5E}" srcOrd="0" destOrd="0" presId="urn:microsoft.com/office/officeart/2005/8/layout/cycle3"/>
    <dgm:cxn modelId="{B4F6EFFE-0061-48C3-8CD9-1AEA47CE354F}" type="presOf" srcId="{6FBD5179-791A-4D4F-9CB8-C65E7F1F153D}" destId="{2BD8B71D-4CD2-41EE-9261-1631AF9307A3}" srcOrd="0" destOrd="0" presId="urn:microsoft.com/office/officeart/2005/8/layout/cycle3"/>
    <dgm:cxn modelId="{757B2BC4-337D-4EF2-938B-9FC31DDD7710}" srcId="{37EE171D-EDD8-4C7B-B31D-3FAD456FA141}" destId="{A7A97FFC-5CBB-46D9-82CF-E3A78EDEB165}" srcOrd="4" destOrd="0" parTransId="{7741C90D-679D-4561-BB1A-DEAC8599A670}" sibTransId="{41CD9075-61F5-45CD-AB38-2B72A0DC413F}"/>
    <dgm:cxn modelId="{8344C947-AAFB-45B9-936C-4862047B0323}" type="presOf" srcId="{A3BB797A-78D9-4F34-8E92-F10B2EBDBF22}" destId="{3BFB478B-ACA4-43BA-B85E-297F3EE2348C}" srcOrd="0" destOrd="0" presId="urn:microsoft.com/office/officeart/2005/8/layout/cycle3"/>
    <dgm:cxn modelId="{A6368BA3-2E4C-41A0-8D01-DF455080380F}" type="presOf" srcId="{A7A97FFC-5CBB-46D9-82CF-E3A78EDEB165}" destId="{6848A089-875D-4F15-AE06-F806C925591B}" srcOrd="0" destOrd="0" presId="urn:microsoft.com/office/officeart/2005/8/layout/cycle3"/>
    <dgm:cxn modelId="{C0D8F84C-9BE6-4208-B36F-1CAE57345847}" srcId="{37EE171D-EDD8-4C7B-B31D-3FAD456FA141}" destId="{26636C64-019A-4DA5-A862-E01ECE30F6EF}" srcOrd="1" destOrd="0" parTransId="{333CC353-9C7E-4C46-8733-0E23EEEA41D4}" sibTransId="{6E891596-4BF4-4F32-8D47-C33B4CDF2E97}"/>
    <dgm:cxn modelId="{E3AFC199-002D-4F56-B625-D057D3E48AA0}" type="presOf" srcId="{2618890A-F6A6-40FF-94C3-A28FDE78481A}" destId="{78C41B3B-97DB-444C-AEB7-4B2F8F1599AF}" srcOrd="0" destOrd="0" presId="urn:microsoft.com/office/officeart/2005/8/layout/cycle3"/>
    <dgm:cxn modelId="{1997A5FE-9A55-4B97-9E8D-31C338823796}" type="presOf" srcId="{26636C64-019A-4DA5-A862-E01ECE30F6EF}" destId="{F2DC867F-FE16-4A6F-AB38-89195261DED5}" srcOrd="0" destOrd="0" presId="urn:microsoft.com/office/officeart/2005/8/layout/cycle3"/>
    <dgm:cxn modelId="{872A14FA-025B-4CFB-BA8C-56828B7C655F}" srcId="{37EE171D-EDD8-4C7B-B31D-3FAD456FA141}" destId="{2618890A-F6A6-40FF-94C3-A28FDE78481A}" srcOrd="0" destOrd="0" parTransId="{1B9BDE0F-7140-42D2-9748-6CCB01AAB830}" sibTransId="{6FBD5179-791A-4D4F-9CB8-C65E7F1F153D}"/>
    <dgm:cxn modelId="{79BF6AC0-4B5C-4E53-849F-CDEE2EFC7A39}" srcId="{37EE171D-EDD8-4C7B-B31D-3FAD456FA141}" destId="{52F430A0-7D3D-4DC0-B7B4-E9875C6DB19E}" srcOrd="2" destOrd="0" parTransId="{7C63B568-BAC5-45EA-BF8B-C4DD89E70A2A}" sibTransId="{745889C5-F651-416B-8D3B-6E7FAAFD6909}"/>
    <dgm:cxn modelId="{1461E129-8F0E-4973-ACF2-885117E93E14}" type="presParOf" srcId="{97609064-D54B-40C1-9049-14AB2E986081}" destId="{0425BABE-B453-4C44-9258-02BA21048F52}" srcOrd="0" destOrd="0" presId="urn:microsoft.com/office/officeart/2005/8/layout/cycle3"/>
    <dgm:cxn modelId="{5F02FCF6-4F8B-4240-AA1F-DF90CBDF1501}" type="presParOf" srcId="{0425BABE-B453-4C44-9258-02BA21048F52}" destId="{78C41B3B-97DB-444C-AEB7-4B2F8F1599AF}" srcOrd="0" destOrd="0" presId="urn:microsoft.com/office/officeart/2005/8/layout/cycle3"/>
    <dgm:cxn modelId="{6AF7D6E8-2F0E-47B5-89CB-08E7C0BFA535}" type="presParOf" srcId="{0425BABE-B453-4C44-9258-02BA21048F52}" destId="{2BD8B71D-4CD2-41EE-9261-1631AF9307A3}" srcOrd="1" destOrd="0" presId="urn:microsoft.com/office/officeart/2005/8/layout/cycle3"/>
    <dgm:cxn modelId="{47E2A019-0B9B-4FAA-BE71-47EF104AA3F4}" type="presParOf" srcId="{0425BABE-B453-4C44-9258-02BA21048F52}" destId="{F2DC867F-FE16-4A6F-AB38-89195261DED5}" srcOrd="2" destOrd="0" presId="urn:microsoft.com/office/officeart/2005/8/layout/cycle3"/>
    <dgm:cxn modelId="{8806FD48-D5E1-41B1-B79D-CA5D5FCB42BF}" type="presParOf" srcId="{0425BABE-B453-4C44-9258-02BA21048F52}" destId="{5AAA610D-B592-4153-87B5-747526922C5E}" srcOrd="3" destOrd="0" presId="urn:microsoft.com/office/officeart/2005/8/layout/cycle3"/>
    <dgm:cxn modelId="{826235F6-9F63-4908-A94A-2AE123C63CB1}" type="presParOf" srcId="{0425BABE-B453-4C44-9258-02BA21048F52}" destId="{3BFB478B-ACA4-43BA-B85E-297F3EE2348C}" srcOrd="4" destOrd="0" presId="urn:microsoft.com/office/officeart/2005/8/layout/cycle3"/>
    <dgm:cxn modelId="{F3697C75-4FB9-48D7-9148-13B5659F933C}" type="presParOf" srcId="{0425BABE-B453-4C44-9258-02BA21048F52}" destId="{6848A089-875D-4F15-AE06-F806C925591B}" srcOrd="5" destOrd="0" presId="urn:microsoft.com/office/officeart/2005/8/layout/cycle3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7EE171D-EDD8-4C7B-B31D-3FAD456FA141}" type="doc">
      <dgm:prSet loTypeId="urn:microsoft.com/office/officeart/2005/8/layout/cycle3" loCatId="cycle" qsTypeId="urn:microsoft.com/office/officeart/2005/8/quickstyle/simple2" qsCatId="simple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2618890A-F6A6-40FF-94C3-A28FDE78481A}">
      <dgm:prSet phldrT="[Текст]" custT="1"/>
      <dgm:spPr/>
      <dgm:t>
        <a:bodyPr/>
        <a:lstStyle/>
        <a:p>
          <a:r>
            <a:rPr lang="ru-RU" sz="2400" dirty="0" smtClean="0">
              <a:latin typeface="Comic Sans MS" pitchFamily="66" charset="0"/>
            </a:rPr>
            <a:t>Разводить руками</a:t>
          </a:r>
          <a:endParaRPr lang="ru-RU" sz="2400" dirty="0">
            <a:latin typeface="Comic Sans MS" pitchFamily="66" charset="0"/>
          </a:endParaRPr>
        </a:p>
      </dgm:t>
    </dgm:pt>
    <dgm:pt modelId="{1B9BDE0F-7140-42D2-9748-6CCB01AAB830}" type="parTrans" cxnId="{872A14FA-025B-4CFB-BA8C-56828B7C655F}">
      <dgm:prSet/>
      <dgm:spPr/>
      <dgm:t>
        <a:bodyPr/>
        <a:lstStyle/>
        <a:p>
          <a:endParaRPr lang="ru-RU">
            <a:solidFill>
              <a:srgbClr val="7030A0"/>
            </a:solidFill>
            <a:latin typeface="Comic Sans MS" pitchFamily="66" charset="0"/>
          </a:endParaRPr>
        </a:p>
      </dgm:t>
    </dgm:pt>
    <dgm:pt modelId="{6FBD5179-791A-4D4F-9CB8-C65E7F1F153D}" type="sibTrans" cxnId="{872A14FA-025B-4CFB-BA8C-56828B7C655F}">
      <dgm:prSet/>
      <dgm:spPr/>
      <dgm:t>
        <a:bodyPr/>
        <a:lstStyle/>
        <a:p>
          <a:endParaRPr lang="ru-RU">
            <a:solidFill>
              <a:srgbClr val="7030A0"/>
            </a:solidFill>
            <a:latin typeface="Comic Sans MS" pitchFamily="66" charset="0"/>
          </a:endParaRPr>
        </a:p>
      </dgm:t>
    </dgm:pt>
    <dgm:pt modelId="{26636C64-019A-4DA5-A862-E01ECE30F6EF}">
      <dgm:prSet phldrT="[Текст]" custT="1"/>
      <dgm:spPr/>
      <dgm:t>
        <a:bodyPr/>
        <a:lstStyle/>
        <a:p>
          <a:r>
            <a:rPr lang="ru-RU" sz="2400" dirty="0" smtClean="0">
              <a:latin typeface="Comic Sans MS" pitchFamily="66" charset="0"/>
            </a:rPr>
            <a:t>Расхлёбывать кашу</a:t>
          </a:r>
          <a:endParaRPr lang="ru-RU" sz="2400" dirty="0">
            <a:latin typeface="Comic Sans MS" pitchFamily="66" charset="0"/>
          </a:endParaRPr>
        </a:p>
      </dgm:t>
    </dgm:pt>
    <dgm:pt modelId="{333CC353-9C7E-4C46-8733-0E23EEEA41D4}" type="parTrans" cxnId="{C0D8F84C-9BE6-4208-B36F-1CAE57345847}">
      <dgm:prSet/>
      <dgm:spPr/>
      <dgm:t>
        <a:bodyPr/>
        <a:lstStyle/>
        <a:p>
          <a:endParaRPr lang="ru-RU">
            <a:solidFill>
              <a:srgbClr val="7030A0"/>
            </a:solidFill>
            <a:latin typeface="Comic Sans MS" pitchFamily="66" charset="0"/>
          </a:endParaRPr>
        </a:p>
      </dgm:t>
    </dgm:pt>
    <dgm:pt modelId="{6E891596-4BF4-4F32-8D47-C33B4CDF2E97}" type="sibTrans" cxnId="{C0D8F84C-9BE6-4208-B36F-1CAE57345847}">
      <dgm:prSet/>
      <dgm:spPr/>
      <dgm:t>
        <a:bodyPr/>
        <a:lstStyle/>
        <a:p>
          <a:endParaRPr lang="ru-RU">
            <a:solidFill>
              <a:srgbClr val="7030A0"/>
            </a:solidFill>
            <a:latin typeface="Comic Sans MS" pitchFamily="66" charset="0"/>
          </a:endParaRPr>
        </a:p>
      </dgm:t>
    </dgm:pt>
    <dgm:pt modelId="{52F430A0-7D3D-4DC0-B7B4-E9875C6DB19E}">
      <dgm:prSet phldrT="[Текст]" custT="1"/>
      <dgm:spPr/>
      <dgm:t>
        <a:bodyPr/>
        <a:lstStyle/>
        <a:p>
          <a:r>
            <a:rPr lang="ru-RU" sz="2400" dirty="0" smtClean="0">
              <a:latin typeface="Comic Sans MS" pitchFamily="66" charset="0"/>
            </a:rPr>
            <a:t>Родиться </a:t>
          </a:r>
        </a:p>
        <a:p>
          <a:r>
            <a:rPr lang="ru-RU" sz="2400" dirty="0" smtClean="0">
              <a:latin typeface="Comic Sans MS" pitchFamily="66" charset="0"/>
            </a:rPr>
            <a:t>в рубашке</a:t>
          </a:r>
          <a:endParaRPr lang="ru-RU" sz="2400" dirty="0">
            <a:latin typeface="Comic Sans MS" pitchFamily="66" charset="0"/>
          </a:endParaRPr>
        </a:p>
      </dgm:t>
    </dgm:pt>
    <dgm:pt modelId="{7C63B568-BAC5-45EA-BF8B-C4DD89E70A2A}" type="parTrans" cxnId="{79BF6AC0-4B5C-4E53-849F-CDEE2EFC7A39}">
      <dgm:prSet/>
      <dgm:spPr/>
      <dgm:t>
        <a:bodyPr/>
        <a:lstStyle/>
        <a:p>
          <a:endParaRPr lang="ru-RU">
            <a:solidFill>
              <a:srgbClr val="7030A0"/>
            </a:solidFill>
            <a:latin typeface="Comic Sans MS" pitchFamily="66" charset="0"/>
          </a:endParaRPr>
        </a:p>
      </dgm:t>
    </dgm:pt>
    <dgm:pt modelId="{745889C5-F651-416B-8D3B-6E7FAAFD6909}" type="sibTrans" cxnId="{79BF6AC0-4B5C-4E53-849F-CDEE2EFC7A39}">
      <dgm:prSet/>
      <dgm:spPr/>
      <dgm:t>
        <a:bodyPr/>
        <a:lstStyle/>
        <a:p>
          <a:endParaRPr lang="ru-RU">
            <a:solidFill>
              <a:srgbClr val="7030A0"/>
            </a:solidFill>
            <a:latin typeface="Comic Sans MS" pitchFamily="66" charset="0"/>
          </a:endParaRPr>
        </a:p>
      </dgm:t>
    </dgm:pt>
    <dgm:pt modelId="{A3BB797A-78D9-4F34-8E92-F10B2EBDBF22}">
      <dgm:prSet phldrT="[Текст]" custT="1"/>
      <dgm:spPr/>
      <dgm:t>
        <a:bodyPr/>
        <a:lstStyle/>
        <a:p>
          <a:r>
            <a:rPr lang="ru-RU" sz="2400" dirty="0" smtClean="0">
              <a:latin typeface="Comic Sans MS" pitchFamily="66" charset="0"/>
            </a:rPr>
            <a:t>Рубить с плеча</a:t>
          </a:r>
          <a:endParaRPr lang="ru-RU" sz="2400" dirty="0">
            <a:latin typeface="Comic Sans MS" pitchFamily="66" charset="0"/>
          </a:endParaRPr>
        </a:p>
      </dgm:t>
    </dgm:pt>
    <dgm:pt modelId="{9BE6E3A1-D485-4D00-993E-F857F67C681C}" type="parTrans" cxnId="{91C9D07F-7BA1-48D2-8746-8DF1932AC706}">
      <dgm:prSet/>
      <dgm:spPr/>
      <dgm:t>
        <a:bodyPr/>
        <a:lstStyle/>
        <a:p>
          <a:endParaRPr lang="ru-RU">
            <a:solidFill>
              <a:srgbClr val="7030A0"/>
            </a:solidFill>
            <a:latin typeface="Comic Sans MS" pitchFamily="66" charset="0"/>
          </a:endParaRPr>
        </a:p>
      </dgm:t>
    </dgm:pt>
    <dgm:pt modelId="{FFD1C83B-C2E4-4A66-8B7B-D8F7A2A96B1C}" type="sibTrans" cxnId="{91C9D07F-7BA1-48D2-8746-8DF1932AC706}">
      <dgm:prSet/>
      <dgm:spPr/>
      <dgm:t>
        <a:bodyPr/>
        <a:lstStyle/>
        <a:p>
          <a:endParaRPr lang="ru-RU">
            <a:solidFill>
              <a:srgbClr val="7030A0"/>
            </a:solidFill>
            <a:latin typeface="Comic Sans MS" pitchFamily="66" charset="0"/>
          </a:endParaRPr>
        </a:p>
      </dgm:t>
    </dgm:pt>
    <dgm:pt modelId="{A7A97FFC-5CBB-46D9-82CF-E3A78EDEB165}">
      <dgm:prSet phldrT="[Текст]" custT="1"/>
      <dgm:spPr/>
      <dgm:t>
        <a:bodyPr/>
        <a:lstStyle/>
        <a:p>
          <a:r>
            <a:rPr lang="ru-RU" sz="2400" dirty="0" smtClean="0">
              <a:latin typeface="Comic Sans MS" pitchFamily="66" charset="0"/>
            </a:rPr>
            <a:t>Рукой подать</a:t>
          </a:r>
          <a:endParaRPr lang="ru-RU" sz="2400" dirty="0">
            <a:latin typeface="Comic Sans MS" pitchFamily="66" charset="0"/>
          </a:endParaRPr>
        </a:p>
      </dgm:t>
    </dgm:pt>
    <dgm:pt modelId="{7741C90D-679D-4561-BB1A-DEAC8599A670}" type="parTrans" cxnId="{757B2BC4-337D-4EF2-938B-9FC31DDD7710}">
      <dgm:prSet/>
      <dgm:spPr/>
      <dgm:t>
        <a:bodyPr/>
        <a:lstStyle/>
        <a:p>
          <a:endParaRPr lang="ru-RU">
            <a:solidFill>
              <a:srgbClr val="7030A0"/>
            </a:solidFill>
            <a:latin typeface="Comic Sans MS" pitchFamily="66" charset="0"/>
          </a:endParaRPr>
        </a:p>
      </dgm:t>
    </dgm:pt>
    <dgm:pt modelId="{41CD9075-61F5-45CD-AB38-2B72A0DC413F}" type="sibTrans" cxnId="{757B2BC4-337D-4EF2-938B-9FC31DDD7710}">
      <dgm:prSet/>
      <dgm:spPr/>
      <dgm:t>
        <a:bodyPr/>
        <a:lstStyle/>
        <a:p>
          <a:endParaRPr lang="ru-RU">
            <a:solidFill>
              <a:srgbClr val="7030A0"/>
            </a:solidFill>
            <a:latin typeface="Comic Sans MS" pitchFamily="66" charset="0"/>
          </a:endParaRPr>
        </a:p>
      </dgm:t>
    </dgm:pt>
    <dgm:pt modelId="{97609064-D54B-40C1-9049-14AB2E986081}" type="pres">
      <dgm:prSet presAssocID="{37EE171D-EDD8-4C7B-B31D-3FAD456FA14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425BABE-B453-4C44-9258-02BA21048F52}" type="pres">
      <dgm:prSet presAssocID="{37EE171D-EDD8-4C7B-B31D-3FAD456FA141}" presName="cycle" presStyleCnt="0"/>
      <dgm:spPr/>
      <dgm:t>
        <a:bodyPr/>
        <a:lstStyle/>
        <a:p>
          <a:endParaRPr lang="ru-RU"/>
        </a:p>
      </dgm:t>
    </dgm:pt>
    <dgm:pt modelId="{78C41B3B-97DB-444C-AEB7-4B2F8F1599AF}" type="pres">
      <dgm:prSet presAssocID="{2618890A-F6A6-40FF-94C3-A28FDE78481A}" presName="nodeFirstNode" presStyleLbl="node1" presStyleIdx="0" presStyleCnt="5" custScaleX="1545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D8B71D-4CD2-41EE-9261-1631AF9307A3}" type="pres">
      <dgm:prSet presAssocID="{6FBD5179-791A-4D4F-9CB8-C65E7F1F153D}" presName="sibTransFirstNode" presStyleLbl="bgShp" presStyleIdx="0" presStyleCnt="1" custLinFactNeighborY="5950" custRadScaleRad="26736" custRadScaleInc="-2147483648"/>
      <dgm:spPr/>
      <dgm:t>
        <a:bodyPr/>
        <a:lstStyle/>
        <a:p>
          <a:endParaRPr lang="ru-RU"/>
        </a:p>
      </dgm:t>
    </dgm:pt>
    <dgm:pt modelId="{F2DC867F-FE16-4A6F-AB38-89195261DED5}" type="pres">
      <dgm:prSet presAssocID="{26636C64-019A-4DA5-A862-E01ECE30F6EF}" presName="nodeFollowingNodes" presStyleLbl="node1" presStyleIdx="1" presStyleCnt="5" custScaleX="1545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AA610D-B592-4153-87B5-747526922C5E}" type="pres">
      <dgm:prSet presAssocID="{52F430A0-7D3D-4DC0-B7B4-E9875C6DB19E}" presName="nodeFollowingNodes" presStyleLbl="node1" presStyleIdx="2" presStyleCnt="5" custScaleX="154553" custRadScaleRad="117448" custRadScaleInc="-327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FB478B-ACA4-43BA-B85E-297F3EE2348C}" type="pres">
      <dgm:prSet presAssocID="{A3BB797A-78D9-4F34-8E92-F10B2EBDBF22}" presName="nodeFollowingNodes" presStyleLbl="node1" presStyleIdx="3" presStyleCnt="5" custScaleX="154553" custRadScaleRad="115904" custRadScaleInc="319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48A089-875D-4F15-AE06-F806C925591B}" type="pres">
      <dgm:prSet presAssocID="{A7A97FFC-5CBB-46D9-82CF-E3A78EDEB165}" presName="nodeFollowingNodes" presStyleLbl="node1" presStyleIdx="4" presStyleCnt="5" custScaleX="1545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DFAE66F-9FF3-4783-A8A8-EA34B8391BD4}" type="presOf" srcId="{52F430A0-7D3D-4DC0-B7B4-E9875C6DB19E}" destId="{5AAA610D-B592-4153-87B5-747526922C5E}" srcOrd="0" destOrd="0" presId="urn:microsoft.com/office/officeart/2005/8/layout/cycle3"/>
    <dgm:cxn modelId="{757B2BC4-337D-4EF2-938B-9FC31DDD7710}" srcId="{37EE171D-EDD8-4C7B-B31D-3FAD456FA141}" destId="{A7A97FFC-5CBB-46D9-82CF-E3A78EDEB165}" srcOrd="4" destOrd="0" parTransId="{7741C90D-679D-4561-BB1A-DEAC8599A670}" sibTransId="{41CD9075-61F5-45CD-AB38-2B72A0DC413F}"/>
    <dgm:cxn modelId="{06172689-2B8B-4FA0-B640-2FDD5D747B65}" type="presOf" srcId="{A7A97FFC-5CBB-46D9-82CF-E3A78EDEB165}" destId="{6848A089-875D-4F15-AE06-F806C925591B}" srcOrd="0" destOrd="0" presId="urn:microsoft.com/office/officeart/2005/8/layout/cycle3"/>
    <dgm:cxn modelId="{237AD429-1F23-4B2A-AD48-90EC8E57D249}" type="presOf" srcId="{26636C64-019A-4DA5-A862-E01ECE30F6EF}" destId="{F2DC867F-FE16-4A6F-AB38-89195261DED5}" srcOrd="0" destOrd="0" presId="urn:microsoft.com/office/officeart/2005/8/layout/cycle3"/>
    <dgm:cxn modelId="{79BF6AC0-4B5C-4E53-849F-CDEE2EFC7A39}" srcId="{37EE171D-EDD8-4C7B-B31D-3FAD456FA141}" destId="{52F430A0-7D3D-4DC0-B7B4-E9875C6DB19E}" srcOrd="2" destOrd="0" parTransId="{7C63B568-BAC5-45EA-BF8B-C4DD89E70A2A}" sibTransId="{745889C5-F651-416B-8D3B-6E7FAAFD6909}"/>
    <dgm:cxn modelId="{872A14FA-025B-4CFB-BA8C-56828B7C655F}" srcId="{37EE171D-EDD8-4C7B-B31D-3FAD456FA141}" destId="{2618890A-F6A6-40FF-94C3-A28FDE78481A}" srcOrd="0" destOrd="0" parTransId="{1B9BDE0F-7140-42D2-9748-6CCB01AAB830}" sibTransId="{6FBD5179-791A-4D4F-9CB8-C65E7F1F153D}"/>
    <dgm:cxn modelId="{FA3B1827-FEED-4E34-920F-FB3ED411E6AE}" type="presOf" srcId="{2618890A-F6A6-40FF-94C3-A28FDE78481A}" destId="{78C41B3B-97DB-444C-AEB7-4B2F8F1599AF}" srcOrd="0" destOrd="0" presId="urn:microsoft.com/office/officeart/2005/8/layout/cycle3"/>
    <dgm:cxn modelId="{C0D8F84C-9BE6-4208-B36F-1CAE57345847}" srcId="{37EE171D-EDD8-4C7B-B31D-3FAD456FA141}" destId="{26636C64-019A-4DA5-A862-E01ECE30F6EF}" srcOrd="1" destOrd="0" parTransId="{333CC353-9C7E-4C46-8733-0E23EEEA41D4}" sibTransId="{6E891596-4BF4-4F32-8D47-C33B4CDF2E97}"/>
    <dgm:cxn modelId="{11A34B23-7451-495F-99F6-9E64C83E2EFB}" type="presOf" srcId="{A3BB797A-78D9-4F34-8E92-F10B2EBDBF22}" destId="{3BFB478B-ACA4-43BA-B85E-297F3EE2348C}" srcOrd="0" destOrd="0" presId="urn:microsoft.com/office/officeart/2005/8/layout/cycle3"/>
    <dgm:cxn modelId="{DFD3CDF1-7899-4A89-AE74-742CFBB1B6EB}" type="presOf" srcId="{37EE171D-EDD8-4C7B-B31D-3FAD456FA141}" destId="{97609064-D54B-40C1-9049-14AB2E986081}" srcOrd="0" destOrd="0" presId="urn:microsoft.com/office/officeart/2005/8/layout/cycle3"/>
    <dgm:cxn modelId="{91C9D07F-7BA1-48D2-8746-8DF1932AC706}" srcId="{37EE171D-EDD8-4C7B-B31D-3FAD456FA141}" destId="{A3BB797A-78D9-4F34-8E92-F10B2EBDBF22}" srcOrd="3" destOrd="0" parTransId="{9BE6E3A1-D485-4D00-993E-F857F67C681C}" sibTransId="{FFD1C83B-C2E4-4A66-8B7B-D8F7A2A96B1C}"/>
    <dgm:cxn modelId="{D2C25291-FD9E-4C1C-BB20-90E62C83DA31}" type="presOf" srcId="{6FBD5179-791A-4D4F-9CB8-C65E7F1F153D}" destId="{2BD8B71D-4CD2-41EE-9261-1631AF9307A3}" srcOrd="0" destOrd="0" presId="urn:microsoft.com/office/officeart/2005/8/layout/cycle3"/>
    <dgm:cxn modelId="{FFC8EAB3-47F5-4923-A7F6-90B46FD1CBD3}" type="presParOf" srcId="{97609064-D54B-40C1-9049-14AB2E986081}" destId="{0425BABE-B453-4C44-9258-02BA21048F52}" srcOrd="0" destOrd="0" presId="urn:microsoft.com/office/officeart/2005/8/layout/cycle3"/>
    <dgm:cxn modelId="{3C1D5886-0014-4455-86A2-6C37E8F9BBAE}" type="presParOf" srcId="{0425BABE-B453-4C44-9258-02BA21048F52}" destId="{78C41B3B-97DB-444C-AEB7-4B2F8F1599AF}" srcOrd="0" destOrd="0" presId="urn:microsoft.com/office/officeart/2005/8/layout/cycle3"/>
    <dgm:cxn modelId="{CD3EEEA0-7E19-4D60-B11F-7A32788CD0EA}" type="presParOf" srcId="{0425BABE-B453-4C44-9258-02BA21048F52}" destId="{2BD8B71D-4CD2-41EE-9261-1631AF9307A3}" srcOrd="1" destOrd="0" presId="urn:microsoft.com/office/officeart/2005/8/layout/cycle3"/>
    <dgm:cxn modelId="{1EE2D6DF-6F68-46A7-A776-21BF4EE566BF}" type="presParOf" srcId="{0425BABE-B453-4C44-9258-02BA21048F52}" destId="{F2DC867F-FE16-4A6F-AB38-89195261DED5}" srcOrd="2" destOrd="0" presId="urn:microsoft.com/office/officeart/2005/8/layout/cycle3"/>
    <dgm:cxn modelId="{A46FB9FE-201B-41E6-8CCA-CBBEEF542311}" type="presParOf" srcId="{0425BABE-B453-4C44-9258-02BA21048F52}" destId="{5AAA610D-B592-4153-87B5-747526922C5E}" srcOrd="3" destOrd="0" presId="urn:microsoft.com/office/officeart/2005/8/layout/cycle3"/>
    <dgm:cxn modelId="{6BFE9860-A3DB-45FE-AA2F-48862E0E922B}" type="presParOf" srcId="{0425BABE-B453-4C44-9258-02BA21048F52}" destId="{3BFB478B-ACA4-43BA-B85E-297F3EE2348C}" srcOrd="4" destOrd="0" presId="urn:microsoft.com/office/officeart/2005/8/layout/cycle3"/>
    <dgm:cxn modelId="{5DC44EE3-7785-4DDF-B14B-7592359BB610}" type="presParOf" srcId="{0425BABE-B453-4C44-9258-02BA21048F52}" destId="{6848A089-875D-4F15-AE06-F806C925591B}" srcOrd="5" destOrd="0" presId="urn:microsoft.com/office/officeart/2005/8/layout/cycle3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7EE171D-EDD8-4C7B-B31D-3FAD456FA141}" type="doc">
      <dgm:prSet loTypeId="urn:microsoft.com/office/officeart/2005/8/layout/cycle3" loCatId="cycle" qsTypeId="urn:microsoft.com/office/officeart/2005/8/quickstyle/simple2" qsCatId="simple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2618890A-F6A6-40FF-94C3-A28FDE78481A}">
      <dgm:prSet phldrT="[Текст]" custT="1"/>
      <dgm:spPr/>
      <dgm:t>
        <a:bodyPr/>
        <a:lstStyle/>
        <a:p>
          <a:r>
            <a:rPr lang="ru-RU" sz="2400" dirty="0" smtClean="0">
              <a:latin typeface="Comic Sans MS" pitchFamily="66" charset="0"/>
            </a:rPr>
            <a:t>Разводить руками</a:t>
          </a:r>
          <a:endParaRPr lang="ru-RU" sz="2400" dirty="0">
            <a:latin typeface="Comic Sans MS" pitchFamily="66" charset="0"/>
          </a:endParaRPr>
        </a:p>
      </dgm:t>
    </dgm:pt>
    <dgm:pt modelId="{1B9BDE0F-7140-42D2-9748-6CCB01AAB830}" type="parTrans" cxnId="{872A14FA-025B-4CFB-BA8C-56828B7C655F}">
      <dgm:prSet/>
      <dgm:spPr/>
      <dgm:t>
        <a:bodyPr/>
        <a:lstStyle/>
        <a:p>
          <a:endParaRPr lang="ru-RU">
            <a:solidFill>
              <a:srgbClr val="7030A0"/>
            </a:solidFill>
            <a:latin typeface="Comic Sans MS" pitchFamily="66" charset="0"/>
          </a:endParaRPr>
        </a:p>
      </dgm:t>
    </dgm:pt>
    <dgm:pt modelId="{6FBD5179-791A-4D4F-9CB8-C65E7F1F153D}" type="sibTrans" cxnId="{872A14FA-025B-4CFB-BA8C-56828B7C655F}">
      <dgm:prSet/>
      <dgm:spPr/>
      <dgm:t>
        <a:bodyPr/>
        <a:lstStyle/>
        <a:p>
          <a:endParaRPr lang="ru-RU">
            <a:solidFill>
              <a:srgbClr val="7030A0"/>
            </a:solidFill>
            <a:latin typeface="Comic Sans MS" pitchFamily="66" charset="0"/>
          </a:endParaRPr>
        </a:p>
      </dgm:t>
    </dgm:pt>
    <dgm:pt modelId="{26636C64-019A-4DA5-A862-E01ECE30F6EF}">
      <dgm:prSet phldrT="[Текст]" custT="1"/>
      <dgm:spPr/>
      <dgm:t>
        <a:bodyPr/>
        <a:lstStyle/>
        <a:p>
          <a:r>
            <a:rPr lang="ru-RU" sz="2400" dirty="0" smtClean="0">
              <a:latin typeface="Comic Sans MS" pitchFamily="66" charset="0"/>
            </a:rPr>
            <a:t>Расхлёбывать кашу</a:t>
          </a:r>
          <a:endParaRPr lang="ru-RU" sz="2400" dirty="0">
            <a:latin typeface="Comic Sans MS" pitchFamily="66" charset="0"/>
          </a:endParaRPr>
        </a:p>
      </dgm:t>
    </dgm:pt>
    <dgm:pt modelId="{333CC353-9C7E-4C46-8733-0E23EEEA41D4}" type="parTrans" cxnId="{C0D8F84C-9BE6-4208-B36F-1CAE57345847}">
      <dgm:prSet/>
      <dgm:spPr/>
      <dgm:t>
        <a:bodyPr/>
        <a:lstStyle/>
        <a:p>
          <a:endParaRPr lang="ru-RU">
            <a:solidFill>
              <a:srgbClr val="7030A0"/>
            </a:solidFill>
            <a:latin typeface="Comic Sans MS" pitchFamily="66" charset="0"/>
          </a:endParaRPr>
        </a:p>
      </dgm:t>
    </dgm:pt>
    <dgm:pt modelId="{6E891596-4BF4-4F32-8D47-C33B4CDF2E97}" type="sibTrans" cxnId="{C0D8F84C-9BE6-4208-B36F-1CAE57345847}">
      <dgm:prSet/>
      <dgm:spPr/>
      <dgm:t>
        <a:bodyPr/>
        <a:lstStyle/>
        <a:p>
          <a:endParaRPr lang="ru-RU">
            <a:solidFill>
              <a:srgbClr val="7030A0"/>
            </a:solidFill>
            <a:latin typeface="Comic Sans MS" pitchFamily="66" charset="0"/>
          </a:endParaRPr>
        </a:p>
      </dgm:t>
    </dgm:pt>
    <dgm:pt modelId="{52F430A0-7D3D-4DC0-B7B4-E9875C6DB19E}">
      <dgm:prSet phldrT="[Текст]" custT="1"/>
      <dgm:spPr/>
      <dgm:t>
        <a:bodyPr/>
        <a:lstStyle/>
        <a:p>
          <a:r>
            <a:rPr lang="ru-RU" sz="2400" dirty="0" smtClean="0">
              <a:latin typeface="Comic Sans MS" pitchFamily="66" charset="0"/>
            </a:rPr>
            <a:t>Родиться </a:t>
          </a:r>
        </a:p>
        <a:p>
          <a:r>
            <a:rPr lang="ru-RU" sz="2400" dirty="0" smtClean="0">
              <a:latin typeface="Comic Sans MS" pitchFamily="66" charset="0"/>
            </a:rPr>
            <a:t>в рубашке</a:t>
          </a:r>
          <a:endParaRPr lang="ru-RU" sz="2400" dirty="0">
            <a:latin typeface="Comic Sans MS" pitchFamily="66" charset="0"/>
          </a:endParaRPr>
        </a:p>
      </dgm:t>
    </dgm:pt>
    <dgm:pt modelId="{7C63B568-BAC5-45EA-BF8B-C4DD89E70A2A}" type="parTrans" cxnId="{79BF6AC0-4B5C-4E53-849F-CDEE2EFC7A39}">
      <dgm:prSet/>
      <dgm:spPr/>
      <dgm:t>
        <a:bodyPr/>
        <a:lstStyle/>
        <a:p>
          <a:endParaRPr lang="ru-RU">
            <a:solidFill>
              <a:srgbClr val="7030A0"/>
            </a:solidFill>
            <a:latin typeface="Comic Sans MS" pitchFamily="66" charset="0"/>
          </a:endParaRPr>
        </a:p>
      </dgm:t>
    </dgm:pt>
    <dgm:pt modelId="{745889C5-F651-416B-8D3B-6E7FAAFD6909}" type="sibTrans" cxnId="{79BF6AC0-4B5C-4E53-849F-CDEE2EFC7A39}">
      <dgm:prSet/>
      <dgm:spPr/>
      <dgm:t>
        <a:bodyPr/>
        <a:lstStyle/>
        <a:p>
          <a:endParaRPr lang="ru-RU">
            <a:solidFill>
              <a:srgbClr val="7030A0"/>
            </a:solidFill>
            <a:latin typeface="Comic Sans MS" pitchFamily="66" charset="0"/>
          </a:endParaRPr>
        </a:p>
      </dgm:t>
    </dgm:pt>
    <dgm:pt modelId="{A3BB797A-78D9-4F34-8E92-F10B2EBDBF22}">
      <dgm:prSet phldrT="[Текст]" custT="1"/>
      <dgm:spPr/>
      <dgm:t>
        <a:bodyPr/>
        <a:lstStyle/>
        <a:p>
          <a:r>
            <a:rPr lang="ru-RU" sz="2400" dirty="0" smtClean="0">
              <a:latin typeface="Comic Sans MS" pitchFamily="66" charset="0"/>
            </a:rPr>
            <a:t>Рубить с плеча</a:t>
          </a:r>
          <a:endParaRPr lang="ru-RU" sz="2400" dirty="0">
            <a:latin typeface="Comic Sans MS" pitchFamily="66" charset="0"/>
          </a:endParaRPr>
        </a:p>
      </dgm:t>
    </dgm:pt>
    <dgm:pt modelId="{9BE6E3A1-D485-4D00-993E-F857F67C681C}" type="parTrans" cxnId="{91C9D07F-7BA1-48D2-8746-8DF1932AC706}">
      <dgm:prSet/>
      <dgm:spPr/>
      <dgm:t>
        <a:bodyPr/>
        <a:lstStyle/>
        <a:p>
          <a:endParaRPr lang="ru-RU">
            <a:solidFill>
              <a:srgbClr val="7030A0"/>
            </a:solidFill>
            <a:latin typeface="Comic Sans MS" pitchFamily="66" charset="0"/>
          </a:endParaRPr>
        </a:p>
      </dgm:t>
    </dgm:pt>
    <dgm:pt modelId="{FFD1C83B-C2E4-4A66-8B7B-D8F7A2A96B1C}" type="sibTrans" cxnId="{91C9D07F-7BA1-48D2-8746-8DF1932AC706}">
      <dgm:prSet/>
      <dgm:spPr/>
      <dgm:t>
        <a:bodyPr/>
        <a:lstStyle/>
        <a:p>
          <a:endParaRPr lang="ru-RU">
            <a:solidFill>
              <a:srgbClr val="7030A0"/>
            </a:solidFill>
            <a:latin typeface="Comic Sans MS" pitchFamily="66" charset="0"/>
          </a:endParaRPr>
        </a:p>
      </dgm:t>
    </dgm:pt>
    <dgm:pt modelId="{A7A97FFC-5CBB-46D9-82CF-E3A78EDEB165}">
      <dgm:prSet phldrT="[Текст]" custT="1"/>
      <dgm:spPr/>
      <dgm:t>
        <a:bodyPr/>
        <a:lstStyle/>
        <a:p>
          <a:r>
            <a:rPr lang="ru-RU" sz="2400" dirty="0" smtClean="0">
              <a:latin typeface="Comic Sans MS" pitchFamily="66" charset="0"/>
            </a:rPr>
            <a:t>Рукой подать</a:t>
          </a:r>
          <a:endParaRPr lang="ru-RU" sz="2400" dirty="0">
            <a:latin typeface="Comic Sans MS" pitchFamily="66" charset="0"/>
          </a:endParaRPr>
        </a:p>
      </dgm:t>
    </dgm:pt>
    <dgm:pt modelId="{7741C90D-679D-4561-BB1A-DEAC8599A670}" type="parTrans" cxnId="{757B2BC4-337D-4EF2-938B-9FC31DDD7710}">
      <dgm:prSet/>
      <dgm:spPr/>
      <dgm:t>
        <a:bodyPr/>
        <a:lstStyle/>
        <a:p>
          <a:endParaRPr lang="ru-RU">
            <a:solidFill>
              <a:srgbClr val="7030A0"/>
            </a:solidFill>
            <a:latin typeface="Comic Sans MS" pitchFamily="66" charset="0"/>
          </a:endParaRPr>
        </a:p>
      </dgm:t>
    </dgm:pt>
    <dgm:pt modelId="{41CD9075-61F5-45CD-AB38-2B72A0DC413F}" type="sibTrans" cxnId="{757B2BC4-337D-4EF2-938B-9FC31DDD7710}">
      <dgm:prSet/>
      <dgm:spPr/>
      <dgm:t>
        <a:bodyPr/>
        <a:lstStyle/>
        <a:p>
          <a:endParaRPr lang="ru-RU">
            <a:solidFill>
              <a:srgbClr val="7030A0"/>
            </a:solidFill>
            <a:latin typeface="Comic Sans MS" pitchFamily="66" charset="0"/>
          </a:endParaRPr>
        </a:p>
      </dgm:t>
    </dgm:pt>
    <dgm:pt modelId="{97609064-D54B-40C1-9049-14AB2E986081}" type="pres">
      <dgm:prSet presAssocID="{37EE171D-EDD8-4C7B-B31D-3FAD456FA14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425BABE-B453-4C44-9258-02BA21048F52}" type="pres">
      <dgm:prSet presAssocID="{37EE171D-EDD8-4C7B-B31D-3FAD456FA141}" presName="cycle" presStyleCnt="0"/>
      <dgm:spPr/>
      <dgm:t>
        <a:bodyPr/>
        <a:lstStyle/>
        <a:p>
          <a:endParaRPr lang="ru-RU"/>
        </a:p>
      </dgm:t>
    </dgm:pt>
    <dgm:pt modelId="{78C41B3B-97DB-444C-AEB7-4B2F8F1599AF}" type="pres">
      <dgm:prSet presAssocID="{2618890A-F6A6-40FF-94C3-A28FDE78481A}" presName="nodeFirstNode" presStyleLbl="node1" presStyleIdx="0" presStyleCnt="5" custScaleX="1545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D8B71D-4CD2-41EE-9261-1631AF9307A3}" type="pres">
      <dgm:prSet presAssocID="{6FBD5179-791A-4D4F-9CB8-C65E7F1F153D}" presName="sibTransFirstNode" presStyleLbl="bgShp" presStyleIdx="0" presStyleCnt="1" custLinFactNeighborY="5950" custRadScaleRad="26736" custRadScaleInc="-2147483648"/>
      <dgm:spPr/>
      <dgm:t>
        <a:bodyPr/>
        <a:lstStyle/>
        <a:p>
          <a:endParaRPr lang="ru-RU"/>
        </a:p>
      </dgm:t>
    </dgm:pt>
    <dgm:pt modelId="{F2DC867F-FE16-4A6F-AB38-89195261DED5}" type="pres">
      <dgm:prSet presAssocID="{26636C64-019A-4DA5-A862-E01ECE30F6EF}" presName="nodeFollowingNodes" presStyleLbl="node1" presStyleIdx="1" presStyleCnt="5" custScaleX="1545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AA610D-B592-4153-87B5-747526922C5E}" type="pres">
      <dgm:prSet presAssocID="{52F430A0-7D3D-4DC0-B7B4-E9875C6DB19E}" presName="nodeFollowingNodes" presStyleLbl="node1" presStyleIdx="2" presStyleCnt="5" custScaleX="154553" custRadScaleRad="117448" custRadScaleInc="-327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FB478B-ACA4-43BA-B85E-297F3EE2348C}" type="pres">
      <dgm:prSet presAssocID="{A3BB797A-78D9-4F34-8E92-F10B2EBDBF22}" presName="nodeFollowingNodes" presStyleLbl="node1" presStyleIdx="3" presStyleCnt="5" custScaleX="154553" custRadScaleRad="115904" custRadScaleInc="319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48A089-875D-4F15-AE06-F806C925591B}" type="pres">
      <dgm:prSet presAssocID="{A7A97FFC-5CBB-46D9-82CF-E3A78EDEB165}" presName="nodeFollowingNodes" presStyleLbl="node1" presStyleIdx="4" presStyleCnt="5" custScaleX="1545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1C9D07F-7BA1-48D2-8746-8DF1932AC706}" srcId="{37EE171D-EDD8-4C7B-B31D-3FAD456FA141}" destId="{A3BB797A-78D9-4F34-8E92-F10B2EBDBF22}" srcOrd="3" destOrd="0" parTransId="{9BE6E3A1-D485-4D00-993E-F857F67C681C}" sibTransId="{FFD1C83B-C2E4-4A66-8B7B-D8F7A2A96B1C}"/>
    <dgm:cxn modelId="{EBC9440A-54DB-43C4-AAA9-1052200682D8}" type="presOf" srcId="{6FBD5179-791A-4D4F-9CB8-C65E7F1F153D}" destId="{2BD8B71D-4CD2-41EE-9261-1631AF9307A3}" srcOrd="0" destOrd="0" presId="urn:microsoft.com/office/officeart/2005/8/layout/cycle3"/>
    <dgm:cxn modelId="{DEB207E3-1FA9-4DCE-B3EA-043184E0FE2D}" type="presOf" srcId="{52F430A0-7D3D-4DC0-B7B4-E9875C6DB19E}" destId="{5AAA610D-B592-4153-87B5-747526922C5E}" srcOrd="0" destOrd="0" presId="urn:microsoft.com/office/officeart/2005/8/layout/cycle3"/>
    <dgm:cxn modelId="{757B2BC4-337D-4EF2-938B-9FC31DDD7710}" srcId="{37EE171D-EDD8-4C7B-B31D-3FAD456FA141}" destId="{A7A97FFC-5CBB-46D9-82CF-E3A78EDEB165}" srcOrd="4" destOrd="0" parTransId="{7741C90D-679D-4561-BB1A-DEAC8599A670}" sibTransId="{41CD9075-61F5-45CD-AB38-2B72A0DC413F}"/>
    <dgm:cxn modelId="{B108E73F-3AA2-4583-AD7C-D119BE5754E4}" type="presOf" srcId="{A7A97FFC-5CBB-46D9-82CF-E3A78EDEB165}" destId="{6848A089-875D-4F15-AE06-F806C925591B}" srcOrd="0" destOrd="0" presId="urn:microsoft.com/office/officeart/2005/8/layout/cycle3"/>
    <dgm:cxn modelId="{C0D8F84C-9BE6-4208-B36F-1CAE57345847}" srcId="{37EE171D-EDD8-4C7B-B31D-3FAD456FA141}" destId="{26636C64-019A-4DA5-A862-E01ECE30F6EF}" srcOrd="1" destOrd="0" parTransId="{333CC353-9C7E-4C46-8733-0E23EEEA41D4}" sibTransId="{6E891596-4BF4-4F32-8D47-C33B4CDF2E97}"/>
    <dgm:cxn modelId="{7D7B1FD3-2074-483F-849D-29221AFA4EA7}" type="presOf" srcId="{37EE171D-EDD8-4C7B-B31D-3FAD456FA141}" destId="{97609064-D54B-40C1-9049-14AB2E986081}" srcOrd="0" destOrd="0" presId="urn:microsoft.com/office/officeart/2005/8/layout/cycle3"/>
    <dgm:cxn modelId="{872A14FA-025B-4CFB-BA8C-56828B7C655F}" srcId="{37EE171D-EDD8-4C7B-B31D-3FAD456FA141}" destId="{2618890A-F6A6-40FF-94C3-A28FDE78481A}" srcOrd="0" destOrd="0" parTransId="{1B9BDE0F-7140-42D2-9748-6CCB01AAB830}" sibTransId="{6FBD5179-791A-4D4F-9CB8-C65E7F1F153D}"/>
    <dgm:cxn modelId="{4764DBCF-3EEF-4D6C-997A-BE768DDC4085}" type="presOf" srcId="{2618890A-F6A6-40FF-94C3-A28FDE78481A}" destId="{78C41B3B-97DB-444C-AEB7-4B2F8F1599AF}" srcOrd="0" destOrd="0" presId="urn:microsoft.com/office/officeart/2005/8/layout/cycle3"/>
    <dgm:cxn modelId="{79BF6AC0-4B5C-4E53-849F-CDEE2EFC7A39}" srcId="{37EE171D-EDD8-4C7B-B31D-3FAD456FA141}" destId="{52F430A0-7D3D-4DC0-B7B4-E9875C6DB19E}" srcOrd="2" destOrd="0" parTransId="{7C63B568-BAC5-45EA-BF8B-C4DD89E70A2A}" sibTransId="{745889C5-F651-416B-8D3B-6E7FAAFD6909}"/>
    <dgm:cxn modelId="{66712404-6B5D-4F70-B4ED-9A8DF026C0B1}" type="presOf" srcId="{26636C64-019A-4DA5-A862-E01ECE30F6EF}" destId="{F2DC867F-FE16-4A6F-AB38-89195261DED5}" srcOrd="0" destOrd="0" presId="urn:microsoft.com/office/officeart/2005/8/layout/cycle3"/>
    <dgm:cxn modelId="{51B378D6-A35D-4521-B677-89E243E31A3A}" type="presOf" srcId="{A3BB797A-78D9-4F34-8E92-F10B2EBDBF22}" destId="{3BFB478B-ACA4-43BA-B85E-297F3EE2348C}" srcOrd="0" destOrd="0" presId="urn:microsoft.com/office/officeart/2005/8/layout/cycle3"/>
    <dgm:cxn modelId="{6CE47703-9041-4487-A8E5-D1891418D8B5}" type="presParOf" srcId="{97609064-D54B-40C1-9049-14AB2E986081}" destId="{0425BABE-B453-4C44-9258-02BA21048F52}" srcOrd="0" destOrd="0" presId="urn:microsoft.com/office/officeart/2005/8/layout/cycle3"/>
    <dgm:cxn modelId="{CA193701-BCEE-416C-8947-FCF3EDF87D9C}" type="presParOf" srcId="{0425BABE-B453-4C44-9258-02BA21048F52}" destId="{78C41B3B-97DB-444C-AEB7-4B2F8F1599AF}" srcOrd="0" destOrd="0" presId="urn:microsoft.com/office/officeart/2005/8/layout/cycle3"/>
    <dgm:cxn modelId="{2C0D4808-48FD-4162-9E71-311FCDC765C2}" type="presParOf" srcId="{0425BABE-B453-4C44-9258-02BA21048F52}" destId="{2BD8B71D-4CD2-41EE-9261-1631AF9307A3}" srcOrd="1" destOrd="0" presId="urn:microsoft.com/office/officeart/2005/8/layout/cycle3"/>
    <dgm:cxn modelId="{4B54DB84-45CF-4AF6-A909-52731F9C45B8}" type="presParOf" srcId="{0425BABE-B453-4C44-9258-02BA21048F52}" destId="{F2DC867F-FE16-4A6F-AB38-89195261DED5}" srcOrd="2" destOrd="0" presId="urn:microsoft.com/office/officeart/2005/8/layout/cycle3"/>
    <dgm:cxn modelId="{D28FD81D-99EC-452D-9A3F-9BC3616D6A1B}" type="presParOf" srcId="{0425BABE-B453-4C44-9258-02BA21048F52}" destId="{5AAA610D-B592-4153-87B5-747526922C5E}" srcOrd="3" destOrd="0" presId="urn:microsoft.com/office/officeart/2005/8/layout/cycle3"/>
    <dgm:cxn modelId="{0112AAE5-308F-414C-BE81-E2EDC8D7BD37}" type="presParOf" srcId="{0425BABE-B453-4C44-9258-02BA21048F52}" destId="{3BFB478B-ACA4-43BA-B85E-297F3EE2348C}" srcOrd="4" destOrd="0" presId="urn:microsoft.com/office/officeart/2005/8/layout/cycle3"/>
    <dgm:cxn modelId="{87E5B5F5-298C-45FF-8EE2-C2A9010F3D77}" type="presParOf" srcId="{0425BABE-B453-4C44-9258-02BA21048F52}" destId="{6848A089-875D-4F15-AE06-F806C925591B}" srcOrd="5" destOrd="0" presId="urn:microsoft.com/office/officeart/2005/8/layout/cycle3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7EE171D-EDD8-4C7B-B31D-3FAD456FA141}" type="doc">
      <dgm:prSet loTypeId="urn:microsoft.com/office/officeart/2005/8/layout/cycle3" loCatId="cycle" qsTypeId="urn:microsoft.com/office/officeart/2005/8/quickstyle/simple2" qsCatId="simple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2618890A-F6A6-40FF-94C3-A28FDE78481A}">
      <dgm:prSet phldrT="[Текст]" custT="1"/>
      <dgm:spPr/>
      <dgm:t>
        <a:bodyPr/>
        <a:lstStyle/>
        <a:p>
          <a:r>
            <a:rPr lang="ru-RU" sz="2400" dirty="0" smtClean="0">
              <a:latin typeface="Comic Sans MS" pitchFamily="66" charset="0"/>
            </a:rPr>
            <a:t>Разводить руками</a:t>
          </a:r>
          <a:endParaRPr lang="ru-RU" sz="2400" dirty="0">
            <a:latin typeface="Comic Sans MS" pitchFamily="66" charset="0"/>
          </a:endParaRPr>
        </a:p>
      </dgm:t>
    </dgm:pt>
    <dgm:pt modelId="{1B9BDE0F-7140-42D2-9748-6CCB01AAB830}" type="parTrans" cxnId="{872A14FA-025B-4CFB-BA8C-56828B7C655F}">
      <dgm:prSet/>
      <dgm:spPr/>
      <dgm:t>
        <a:bodyPr/>
        <a:lstStyle/>
        <a:p>
          <a:endParaRPr lang="ru-RU">
            <a:solidFill>
              <a:srgbClr val="7030A0"/>
            </a:solidFill>
            <a:latin typeface="Comic Sans MS" pitchFamily="66" charset="0"/>
          </a:endParaRPr>
        </a:p>
      </dgm:t>
    </dgm:pt>
    <dgm:pt modelId="{6FBD5179-791A-4D4F-9CB8-C65E7F1F153D}" type="sibTrans" cxnId="{872A14FA-025B-4CFB-BA8C-56828B7C655F}">
      <dgm:prSet/>
      <dgm:spPr/>
      <dgm:t>
        <a:bodyPr/>
        <a:lstStyle/>
        <a:p>
          <a:endParaRPr lang="ru-RU">
            <a:solidFill>
              <a:srgbClr val="7030A0"/>
            </a:solidFill>
            <a:latin typeface="Comic Sans MS" pitchFamily="66" charset="0"/>
          </a:endParaRPr>
        </a:p>
      </dgm:t>
    </dgm:pt>
    <dgm:pt modelId="{26636C64-019A-4DA5-A862-E01ECE30F6EF}">
      <dgm:prSet phldrT="[Текст]" custT="1"/>
      <dgm:spPr/>
      <dgm:t>
        <a:bodyPr/>
        <a:lstStyle/>
        <a:p>
          <a:r>
            <a:rPr lang="ru-RU" sz="2400" dirty="0" smtClean="0">
              <a:latin typeface="Comic Sans MS" pitchFamily="66" charset="0"/>
            </a:rPr>
            <a:t>Расхлёбывать кашу</a:t>
          </a:r>
          <a:endParaRPr lang="ru-RU" sz="2400" dirty="0">
            <a:latin typeface="Comic Sans MS" pitchFamily="66" charset="0"/>
          </a:endParaRPr>
        </a:p>
      </dgm:t>
    </dgm:pt>
    <dgm:pt modelId="{333CC353-9C7E-4C46-8733-0E23EEEA41D4}" type="parTrans" cxnId="{C0D8F84C-9BE6-4208-B36F-1CAE57345847}">
      <dgm:prSet/>
      <dgm:spPr/>
      <dgm:t>
        <a:bodyPr/>
        <a:lstStyle/>
        <a:p>
          <a:endParaRPr lang="ru-RU">
            <a:solidFill>
              <a:srgbClr val="7030A0"/>
            </a:solidFill>
            <a:latin typeface="Comic Sans MS" pitchFamily="66" charset="0"/>
          </a:endParaRPr>
        </a:p>
      </dgm:t>
    </dgm:pt>
    <dgm:pt modelId="{6E891596-4BF4-4F32-8D47-C33B4CDF2E97}" type="sibTrans" cxnId="{C0D8F84C-9BE6-4208-B36F-1CAE57345847}">
      <dgm:prSet/>
      <dgm:spPr/>
      <dgm:t>
        <a:bodyPr/>
        <a:lstStyle/>
        <a:p>
          <a:endParaRPr lang="ru-RU">
            <a:solidFill>
              <a:srgbClr val="7030A0"/>
            </a:solidFill>
            <a:latin typeface="Comic Sans MS" pitchFamily="66" charset="0"/>
          </a:endParaRPr>
        </a:p>
      </dgm:t>
    </dgm:pt>
    <dgm:pt modelId="{52F430A0-7D3D-4DC0-B7B4-E9875C6DB19E}">
      <dgm:prSet phldrT="[Текст]" custT="1"/>
      <dgm:spPr/>
      <dgm:t>
        <a:bodyPr/>
        <a:lstStyle/>
        <a:p>
          <a:r>
            <a:rPr lang="ru-RU" sz="2400" dirty="0" smtClean="0">
              <a:latin typeface="Comic Sans MS" pitchFamily="66" charset="0"/>
            </a:rPr>
            <a:t>Родиться </a:t>
          </a:r>
        </a:p>
        <a:p>
          <a:r>
            <a:rPr lang="ru-RU" sz="2400" dirty="0" smtClean="0">
              <a:latin typeface="Comic Sans MS" pitchFamily="66" charset="0"/>
            </a:rPr>
            <a:t>в рубашке</a:t>
          </a:r>
          <a:endParaRPr lang="ru-RU" sz="2400" dirty="0">
            <a:latin typeface="Comic Sans MS" pitchFamily="66" charset="0"/>
          </a:endParaRPr>
        </a:p>
      </dgm:t>
    </dgm:pt>
    <dgm:pt modelId="{7C63B568-BAC5-45EA-BF8B-C4DD89E70A2A}" type="parTrans" cxnId="{79BF6AC0-4B5C-4E53-849F-CDEE2EFC7A39}">
      <dgm:prSet/>
      <dgm:spPr/>
      <dgm:t>
        <a:bodyPr/>
        <a:lstStyle/>
        <a:p>
          <a:endParaRPr lang="ru-RU">
            <a:solidFill>
              <a:srgbClr val="7030A0"/>
            </a:solidFill>
            <a:latin typeface="Comic Sans MS" pitchFamily="66" charset="0"/>
          </a:endParaRPr>
        </a:p>
      </dgm:t>
    </dgm:pt>
    <dgm:pt modelId="{745889C5-F651-416B-8D3B-6E7FAAFD6909}" type="sibTrans" cxnId="{79BF6AC0-4B5C-4E53-849F-CDEE2EFC7A39}">
      <dgm:prSet/>
      <dgm:spPr/>
      <dgm:t>
        <a:bodyPr/>
        <a:lstStyle/>
        <a:p>
          <a:endParaRPr lang="ru-RU">
            <a:solidFill>
              <a:srgbClr val="7030A0"/>
            </a:solidFill>
            <a:latin typeface="Comic Sans MS" pitchFamily="66" charset="0"/>
          </a:endParaRPr>
        </a:p>
      </dgm:t>
    </dgm:pt>
    <dgm:pt modelId="{A3BB797A-78D9-4F34-8E92-F10B2EBDBF22}">
      <dgm:prSet phldrT="[Текст]" custT="1"/>
      <dgm:spPr/>
      <dgm:t>
        <a:bodyPr/>
        <a:lstStyle/>
        <a:p>
          <a:r>
            <a:rPr lang="ru-RU" sz="2400" dirty="0" smtClean="0">
              <a:latin typeface="Comic Sans MS" pitchFamily="66" charset="0"/>
            </a:rPr>
            <a:t>Рубить с плеча</a:t>
          </a:r>
          <a:endParaRPr lang="ru-RU" sz="2400" dirty="0">
            <a:latin typeface="Comic Sans MS" pitchFamily="66" charset="0"/>
          </a:endParaRPr>
        </a:p>
      </dgm:t>
    </dgm:pt>
    <dgm:pt modelId="{9BE6E3A1-D485-4D00-993E-F857F67C681C}" type="parTrans" cxnId="{91C9D07F-7BA1-48D2-8746-8DF1932AC706}">
      <dgm:prSet/>
      <dgm:spPr/>
      <dgm:t>
        <a:bodyPr/>
        <a:lstStyle/>
        <a:p>
          <a:endParaRPr lang="ru-RU">
            <a:solidFill>
              <a:srgbClr val="7030A0"/>
            </a:solidFill>
            <a:latin typeface="Comic Sans MS" pitchFamily="66" charset="0"/>
          </a:endParaRPr>
        </a:p>
      </dgm:t>
    </dgm:pt>
    <dgm:pt modelId="{FFD1C83B-C2E4-4A66-8B7B-D8F7A2A96B1C}" type="sibTrans" cxnId="{91C9D07F-7BA1-48D2-8746-8DF1932AC706}">
      <dgm:prSet/>
      <dgm:spPr/>
      <dgm:t>
        <a:bodyPr/>
        <a:lstStyle/>
        <a:p>
          <a:endParaRPr lang="ru-RU">
            <a:solidFill>
              <a:srgbClr val="7030A0"/>
            </a:solidFill>
            <a:latin typeface="Comic Sans MS" pitchFamily="66" charset="0"/>
          </a:endParaRPr>
        </a:p>
      </dgm:t>
    </dgm:pt>
    <dgm:pt modelId="{A7A97FFC-5CBB-46D9-82CF-E3A78EDEB165}">
      <dgm:prSet phldrT="[Текст]" custT="1"/>
      <dgm:spPr/>
      <dgm:t>
        <a:bodyPr/>
        <a:lstStyle/>
        <a:p>
          <a:r>
            <a:rPr lang="ru-RU" sz="2400" dirty="0" smtClean="0">
              <a:latin typeface="Comic Sans MS" pitchFamily="66" charset="0"/>
            </a:rPr>
            <a:t>Рукой подать</a:t>
          </a:r>
          <a:endParaRPr lang="ru-RU" sz="2400" dirty="0">
            <a:latin typeface="Comic Sans MS" pitchFamily="66" charset="0"/>
          </a:endParaRPr>
        </a:p>
      </dgm:t>
    </dgm:pt>
    <dgm:pt modelId="{7741C90D-679D-4561-BB1A-DEAC8599A670}" type="parTrans" cxnId="{757B2BC4-337D-4EF2-938B-9FC31DDD7710}">
      <dgm:prSet/>
      <dgm:spPr/>
      <dgm:t>
        <a:bodyPr/>
        <a:lstStyle/>
        <a:p>
          <a:endParaRPr lang="ru-RU">
            <a:solidFill>
              <a:srgbClr val="7030A0"/>
            </a:solidFill>
            <a:latin typeface="Comic Sans MS" pitchFamily="66" charset="0"/>
          </a:endParaRPr>
        </a:p>
      </dgm:t>
    </dgm:pt>
    <dgm:pt modelId="{41CD9075-61F5-45CD-AB38-2B72A0DC413F}" type="sibTrans" cxnId="{757B2BC4-337D-4EF2-938B-9FC31DDD7710}">
      <dgm:prSet/>
      <dgm:spPr/>
      <dgm:t>
        <a:bodyPr/>
        <a:lstStyle/>
        <a:p>
          <a:endParaRPr lang="ru-RU">
            <a:solidFill>
              <a:srgbClr val="7030A0"/>
            </a:solidFill>
            <a:latin typeface="Comic Sans MS" pitchFamily="66" charset="0"/>
          </a:endParaRPr>
        </a:p>
      </dgm:t>
    </dgm:pt>
    <dgm:pt modelId="{97609064-D54B-40C1-9049-14AB2E986081}" type="pres">
      <dgm:prSet presAssocID="{37EE171D-EDD8-4C7B-B31D-3FAD456FA14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425BABE-B453-4C44-9258-02BA21048F52}" type="pres">
      <dgm:prSet presAssocID="{37EE171D-EDD8-4C7B-B31D-3FAD456FA141}" presName="cycle" presStyleCnt="0"/>
      <dgm:spPr/>
      <dgm:t>
        <a:bodyPr/>
        <a:lstStyle/>
        <a:p>
          <a:endParaRPr lang="ru-RU"/>
        </a:p>
      </dgm:t>
    </dgm:pt>
    <dgm:pt modelId="{78C41B3B-97DB-444C-AEB7-4B2F8F1599AF}" type="pres">
      <dgm:prSet presAssocID="{2618890A-F6A6-40FF-94C3-A28FDE78481A}" presName="nodeFirstNode" presStyleLbl="node1" presStyleIdx="0" presStyleCnt="5" custScaleX="1545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D8B71D-4CD2-41EE-9261-1631AF9307A3}" type="pres">
      <dgm:prSet presAssocID="{6FBD5179-791A-4D4F-9CB8-C65E7F1F153D}" presName="sibTransFirstNode" presStyleLbl="bgShp" presStyleIdx="0" presStyleCnt="1" custLinFactNeighborY="5950" custRadScaleRad="26736" custRadScaleInc="-2147483648"/>
      <dgm:spPr/>
      <dgm:t>
        <a:bodyPr/>
        <a:lstStyle/>
        <a:p>
          <a:endParaRPr lang="ru-RU"/>
        </a:p>
      </dgm:t>
    </dgm:pt>
    <dgm:pt modelId="{F2DC867F-FE16-4A6F-AB38-89195261DED5}" type="pres">
      <dgm:prSet presAssocID="{26636C64-019A-4DA5-A862-E01ECE30F6EF}" presName="nodeFollowingNodes" presStyleLbl="node1" presStyleIdx="1" presStyleCnt="5" custScaleX="1545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AA610D-B592-4153-87B5-747526922C5E}" type="pres">
      <dgm:prSet presAssocID="{52F430A0-7D3D-4DC0-B7B4-E9875C6DB19E}" presName="nodeFollowingNodes" presStyleLbl="node1" presStyleIdx="2" presStyleCnt="5" custScaleX="154553" custRadScaleRad="117448" custRadScaleInc="-327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FB478B-ACA4-43BA-B85E-297F3EE2348C}" type="pres">
      <dgm:prSet presAssocID="{A3BB797A-78D9-4F34-8E92-F10B2EBDBF22}" presName="nodeFollowingNodes" presStyleLbl="node1" presStyleIdx="3" presStyleCnt="5" custScaleX="154553" custRadScaleRad="115904" custRadScaleInc="319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48A089-875D-4F15-AE06-F806C925591B}" type="pres">
      <dgm:prSet presAssocID="{A7A97FFC-5CBB-46D9-82CF-E3A78EDEB165}" presName="nodeFollowingNodes" presStyleLbl="node1" presStyleIdx="4" presStyleCnt="5" custScaleX="1545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1C9D07F-7BA1-48D2-8746-8DF1932AC706}" srcId="{37EE171D-EDD8-4C7B-B31D-3FAD456FA141}" destId="{A3BB797A-78D9-4F34-8E92-F10B2EBDBF22}" srcOrd="3" destOrd="0" parTransId="{9BE6E3A1-D485-4D00-993E-F857F67C681C}" sibTransId="{FFD1C83B-C2E4-4A66-8B7B-D8F7A2A96B1C}"/>
    <dgm:cxn modelId="{EE8DFCA8-8416-4844-8247-83CC52C93EF5}" type="presOf" srcId="{6FBD5179-791A-4D4F-9CB8-C65E7F1F153D}" destId="{2BD8B71D-4CD2-41EE-9261-1631AF9307A3}" srcOrd="0" destOrd="0" presId="urn:microsoft.com/office/officeart/2005/8/layout/cycle3"/>
    <dgm:cxn modelId="{5D14B451-FE62-4176-8A97-3A43378C1F13}" type="presOf" srcId="{A7A97FFC-5CBB-46D9-82CF-E3A78EDEB165}" destId="{6848A089-875D-4F15-AE06-F806C925591B}" srcOrd="0" destOrd="0" presId="urn:microsoft.com/office/officeart/2005/8/layout/cycle3"/>
    <dgm:cxn modelId="{757B2BC4-337D-4EF2-938B-9FC31DDD7710}" srcId="{37EE171D-EDD8-4C7B-B31D-3FAD456FA141}" destId="{A7A97FFC-5CBB-46D9-82CF-E3A78EDEB165}" srcOrd="4" destOrd="0" parTransId="{7741C90D-679D-4561-BB1A-DEAC8599A670}" sibTransId="{41CD9075-61F5-45CD-AB38-2B72A0DC413F}"/>
    <dgm:cxn modelId="{1A08EAE1-ED73-4ADD-821E-95B94A801C1A}" type="presOf" srcId="{2618890A-F6A6-40FF-94C3-A28FDE78481A}" destId="{78C41B3B-97DB-444C-AEB7-4B2F8F1599AF}" srcOrd="0" destOrd="0" presId="urn:microsoft.com/office/officeart/2005/8/layout/cycle3"/>
    <dgm:cxn modelId="{227103C0-AA8E-45CC-9770-DDAB41AF4397}" type="presOf" srcId="{52F430A0-7D3D-4DC0-B7B4-E9875C6DB19E}" destId="{5AAA610D-B592-4153-87B5-747526922C5E}" srcOrd="0" destOrd="0" presId="urn:microsoft.com/office/officeart/2005/8/layout/cycle3"/>
    <dgm:cxn modelId="{C0D8F84C-9BE6-4208-B36F-1CAE57345847}" srcId="{37EE171D-EDD8-4C7B-B31D-3FAD456FA141}" destId="{26636C64-019A-4DA5-A862-E01ECE30F6EF}" srcOrd="1" destOrd="0" parTransId="{333CC353-9C7E-4C46-8733-0E23EEEA41D4}" sibTransId="{6E891596-4BF4-4F32-8D47-C33B4CDF2E97}"/>
    <dgm:cxn modelId="{93B06690-956D-4E5F-BE46-F125DAD9019C}" type="presOf" srcId="{37EE171D-EDD8-4C7B-B31D-3FAD456FA141}" destId="{97609064-D54B-40C1-9049-14AB2E986081}" srcOrd="0" destOrd="0" presId="urn:microsoft.com/office/officeart/2005/8/layout/cycle3"/>
    <dgm:cxn modelId="{872A14FA-025B-4CFB-BA8C-56828B7C655F}" srcId="{37EE171D-EDD8-4C7B-B31D-3FAD456FA141}" destId="{2618890A-F6A6-40FF-94C3-A28FDE78481A}" srcOrd="0" destOrd="0" parTransId="{1B9BDE0F-7140-42D2-9748-6CCB01AAB830}" sibTransId="{6FBD5179-791A-4D4F-9CB8-C65E7F1F153D}"/>
    <dgm:cxn modelId="{E694E9EF-5644-4289-AB43-3D2FCCCBC14E}" type="presOf" srcId="{26636C64-019A-4DA5-A862-E01ECE30F6EF}" destId="{F2DC867F-FE16-4A6F-AB38-89195261DED5}" srcOrd="0" destOrd="0" presId="urn:microsoft.com/office/officeart/2005/8/layout/cycle3"/>
    <dgm:cxn modelId="{79BF6AC0-4B5C-4E53-849F-CDEE2EFC7A39}" srcId="{37EE171D-EDD8-4C7B-B31D-3FAD456FA141}" destId="{52F430A0-7D3D-4DC0-B7B4-E9875C6DB19E}" srcOrd="2" destOrd="0" parTransId="{7C63B568-BAC5-45EA-BF8B-C4DD89E70A2A}" sibTransId="{745889C5-F651-416B-8D3B-6E7FAAFD6909}"/>
    <dgm:cxn modelId="{6DFB9FB8-E414-47BB-A624-4CE6330BB4F6}" type="presOf" srcId="{A3BB797A-78D9-4F34-8E92-F10B2EBDBF22}" destId="{3BFB478B-ACA4-43BA-B85E-297F3EE2348C}" srcOrd="0" destOrd="0" presId="urn:microsoft.com/office/officeart/2005/8/layout/cycle3"/>
    <dgm:cxn modelId="{0DAC67B6-F6B3-44A1-825D-5905F66551CC}" type="presParOf" srcId="{97609064-D54B-40C1-9049-14AB2E986081}" destId="{0425BABE-B453-4C44-9258-02BA21048F52}" srcOrd="0" destOrd="0" presId="urn:microsoft.com/office/officeart/2005/8/layout/cycle3"/>
    <dgm:cxn modelId="{D50CECB2-291A-4C40-AE5A-6AB342185DA2}" type="presParOf" srcId="{0425BABE-B453-4C44-9258-02BA21048F52}" destId="{78C41B3B-97DB-444C-AEB7-4B2F8F1599AF}" srcOrd="0" destOrd="0" presId="urn:microsoft.com/office/officeart/2005/8/layout/cycle3"/>
    <dgm:cxn modelId="{6EE9104E-E427-4DDF-B208-13000C92C26E}" type="presParOf" srcId="{0425BABE-B453-4C44-9258-02BA21048F52}" destId="{2BD8B71D-4CD2-41EE-9261-1631AF9307A3}" srcOrd="1" destOrd="0" presId="urn:microsoft.com/office/officeart/2005/8/layout/cycle3"/>
    <dgm:cxn modelId="{D06A10A1-0B0F-414A-B0F4-1BA4CC84967E}" type="presParOf" srcId="{0425BABE-B453-4C44-9258-02BA21048F52}" destId="{F2DC867F-FE16-4A6F-AB38-89195261DED5}" srcOrd="2" destOrd="0" presId="urn:microsoft.com/office/officeart/2005/8/layout/cycle3"/>
    <dgm:cxn modelId="{5204E568-9A73-4678-A26A-05889FFB046D}" type="presParOf" srcId="{0425BABE-B453-4C44-9258-02BA21048F52}" destId="{5AAA610D-B592-4153-87B5-747526922C5E}" srcOrd="3" destOrd="0" presId="urn:microsoft.com/office/officeart/2005/8/layout/cycle3"/>
    <dgm:cxn modelId="{10FE1E78-4381-48DE-BBA0-B89FAA0CE928}" type="presParOf" srcId="{0425BABE-B453-4C44-9258-02BA21048F52}" destId="{3BFB478B-ACA4-43BA-B85E-297F3EE2348C}" srcOrd="4" destOrd="0" presId="urn:microsoft.com/office/officeart/2005/8/layout/cycle3"/>
    <dgm:cxn modelId="{90100465-9551-4615-BC80-E0C143C7F836}" type="presParOf" srcId="{0425BABE-B453-4C44-9258-02BA21048F52}" destId="{6848A089-875D-4F15-AE06-F806C925591B}" srcOrd="5" destOrd="0" presId="urn:microsoft.com/office/officeart/2005/8/layout/cycle3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7EE171D-EDD8-4C7B-B31D-3FAD456FA141}" type="doc">
      <dgm:prSet loTypeId="urn:microsoft.com/office/officeart/2005/8/layout/cycle3" loCatId="cycle" qsTypeId="urn:microsoft.com/office/officeart/2005/8/quickstyle/simple2" qsCatId="simple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2618890A-F6A6-40FF-94C3-A28FDE78481A}">
      <dgm:prSet phldrT="[Текст]" custT="1"/>
      <dgm:spPr/>
      <dgm:t>
        <a:bodyPr/>
        <a:lstStyle/>
        <a:p>
          <a:r>
            <a:rPr lang="ru-RU" sz="2400" dirty="0" smtClean="0">
              <a:latin typeface="Comic Sans MS" pitchFamily="66" charset="0"/>
            </a:rPr>
            <a:t>Разводить руками</a:t>
          </a:r>
          <a:endParaRPr lang="ru-RU" sz="2400" dirty="0">
            <a:latin typeface="Comic Sans MS" pitchFamily="66" charset="0"/>
          </a:endParaRPr>
        </a:p>
      </dgm:t>
    </dgm:pt>
    <dgm:pt modelId="{1B9BDE0F-7140-42D2-9748-6CCB01AAB830}" type="parTrans" cxnId="{872A14FA-025B-4CFB-BA8C-56828B7C655F}">
      <dgm:prSet/>
      <dgm:spPr/>
      <dgm:t>
        <a:bodyPr/>
        <a:lstStyle/>
        <a:p>
          <a:endParaRPr lang="ru-RU">
            <a:solidFill>
              <a:srgbClr val="7030A0"/>
            </a:solidFill>
            <a:latin typeface="Comic Sans MS" pitchFamily="66" charset="0"/>
          </a:endParaRPr>
        </a:p>
      </dgm:t>
    </dgm:pt>
    <dgm:pt modelId="{6FBD5179-791A-4D4F-9CB8-C65E7F1F153D}" type="sibTrans" cxnId="{872A14FA-025B-4CFB-BA8C-56828B7C655F}">
      <dgm:prSet/>
      <dgm:spPr/>
      <dgm:t>
        <a:bodyPr/>
        <a:lstStyle/>
        <a:p>
          <a:endParaRPr lang="ru-RU">
            <a:solidFill>
              <a:srgbClr val="7030A0"/>
            </a:solidFill>
            <a:latin typeface="Comic Sans MS" pitchFamily="66" charset="0"/>
          </a:endParaRPr>
        </a:p>
      </dgm:t>
    </dgm:pt>
    <dgm:pt modelId="{26636C64-019A-4DA5-A862-E01ECE30F6EF}">
      <dgm:prSet phldrT="[Текст]" custT="1"/>
      <dgm:spPr/>
      <dgm:t>
        <a:bodyPr/>
        <a:lstStyle/>
        <a:p>
          <a:r>
            <a:rPr lang="ru-RU" sz="2400" dirty="0" smtClean="0">
              <a:latin typeface="Comic Sans MS" pitchFamily="66" charset="0"/>
            </a:rPr>
            <a:t>Расхлёбывать кашу</a:t>
          </a:r>
          <a:endParaRPr lang="ru-RU" sz="2400" dirty="0">
            <a:latin typeface="Comic Sans MS" pitchFamily="66" charset="0"/>
          </a:endParaRPr>
        </a:p>
      </dgm:t>
    </dgm:pt>
    <dgm:pt modelId="{333CC353-9C7E-4C46-8733-0E23EEEA41D4}" type="parTrans" cxnId="{C0D8F84C-9BE6-4208-B36F-1CAE57345847}">
      <dgm:prSet/>
      <dgm:spPr/>
      <dgm:t>
        <a:bodyPr/>
        <a:lstStyle/>
        <a:p>
          <a:endParaRPr lang="ru-RU">
            <a:solidFill>
              <a:srgbClr val="7030A0"/>
            </a:solidFill>
            <a:latin typeface="Comic Sans MS" pitchFamily="66" charset="0"/>
          </a:endParaRPr>
        </a:p>
      </dgm:t>
    </dgm:pt>
    <dgm:pt modelId="{6E891596-4BF4-4F32-8D47-C33B4CDF2E97}" type="sibTrans" cxnId="{C0D8F84C-9BE6-4208-B36F-1CAE57345847}">
      <dgm:prSet/>
      <dgm:spPr/>
      <dgm:t>
        <a:bodyPr/>
        <a:lstStyle/>
        <a:p>
          <a:endParaRPr lang="ru-RU">
            <a:solidFill>
              <a:srgbClr val="7030A0"/>
            </a:solidFill>
            <a:latin typeface="Comic Sans MS" pitchFamily="66" charset="0"/>
          </a:endParaRPr>
        </a:p>
      </dgm:t>
    </dgm:pt>
    <dgm:pt modelId="{52F430A0-7D3D-4DC0-B7B4-E9875C6DB19E}">
      <dgm:prSet phldrT="[Текст]" custT="1"/>
      <dgm:spPr/>
      <dgm:t>
        <a:bodyPr/>
        <a:lstStyle/>
        <a:p>
          <a:r>
            <a:rPr lang="ru-RU" sz="2400" dirty="0" smtClean="0">
              <a:latin typeface="Comic Sans MS" pitchFamily="66" charset="0"/>
            </a:rPr>
            <a:t>Родиться </a:t>
          </a:r>
        </a:p>
        <a:p>
          <a:r>
            <a:rPr lang="ru-RU" sz="2400" dirty="0" smtClean="0">
              <a:latin typeface="Comic Sans MS" pitchFamily="66" charset="0"/>
            </a:rPr>
            <a:t>в рубашке</a:t>
          </a:r>
          <a:endParaRPr lang="ru-RU" sz="2400" dirty="0">
            <a:latin typeface="Comic Sans MS" pitchFamily="66" charset="0"/>
          </a:endParaRPr>
        </a:p>
      </dgm:t>
    </dgm:pt>
    <dgm:pt modelId="{7C63B568-BAC5-45EA-BF8B-C4DD89E70A2A}" type="parTrans" cxnId="{79BF6AC0-4B5C-4E53-849F-CDEE2EFC7A39}">
      <dgm:prSet/>
      <dgm:spPr/>
      <dgm:t>
        <a:bodyPr/>
        <a:lstStyle/>
        <a:p>
          <a:endParaRPr lang="ru-RU">
            <a:solidFill>
              <a:srgbClr val="7030A0"/>
            </a:solidFill>
            <a:latin typeface="Comic Sans MS" pitchFamily="66" charset="0"/>
          </a:endParaRPr>
        </a:p>
      </dgm:t>
    </dgm:pt>
    <dgm:pt modelId="{745889C5-F651-416B-8D3B-6E7FAAFD6909}" type="sibTrans" cxnId="{79BF6AC0-4B5C-4E53-849F-CDEE2EFC7A39}">
      <dgm:prSet/>
      <dgm:spPr/>
      <dgm:t>
        <a:bodyPr/>
        <a:lstStyle/>
        <a:p>
          <a:endParaRPr lang="ru-RU">
            <a:solidFill>
              <a:srgbClr val="7030A0"/>
            </a:solidFill>
            <a:latin typeface="Comic Sans MS" pitchFamily="66" charset="0"/>
          </a:endParaRPr>
        </a:p>
      </dgm:t>
    </dgm:pt>
    <dgm:pt modelId="{A3BB797A-78D9-4F34-8E92-F10B2EBDBF22}">
      <dgm:prSet phldrT="[Текст]" custT="1"/>
      <dgm:spPr/>
      <dgm:t>
        <a:bodyPr/>
        <a:lstStyle/>
        <a:p>
          <a:r>
            <a:rPr lang="ru-RU" sz="2400" dirty="0" smtClean="0">
              <a:latin typeface="Comic Sans MS" pitchFamily="66" charset="0"/>
            </a:rPr>
            <a:t>Рубить с плеча</a:t>
          </a:r>
          <a:endParaRPr lang="ru-RU" sz="2400" dirty="0">
            <a:latin typeface="Comic Sans MS" pitchFamily="66" charset="0"/>
          </a:endParaRPr>
        </a:p>
      </dgm:t>
    </dgm:pt>
    <dgm:pt modelId="{9BE6E3A1-D485-4D00-993E-F857F67C681C}" type="parTrans" cxnId="{91C9D07F-7BA1-48D2-8746-8DF1932AC706}">
      <dgm:prSet/>
      <dgm:spPr/>
      <dgm:t>
        <a:bodyPr/>
        <a:lstStyle/>
        <a:p>
          <a:endParaRPr lang="ru-RU">
            <a:solidFill>
              <a:srgbClr val="7030A0"/>
            </a:solidFill>
            <a:latin typeface="Comic Sans MS" pitchFamily="66" charset="0"/>
          </a:endParaRPr>
        </a:p>
      </dgm:t>
    </dgm:pt>
    <dgm:pt modelId="{FFD1C83B-C2E4-4A66-8B7B-D8F7A2A96B1C}" type="sibTrans" cxnId="{91C9D07F-7BA1-48D2-8746-8DF1932AC706}">
      <dgm:prSet/>
      <dgm:spPr/>
      <dgm:t>
        <a:bodyPr/>
        <a:lstStyle/>
        <a:p>
          <a:endParaRPr lang="ru-RU">
            <a:solidFill>
              <a:srgbClr val="7030A0"/>
            </a:solidFill>
            <a:latin typeface="Comic Sans MS" pitchFamily="66" charset="0"/>
          </a:endParaRPr>
        </a:p>
      </dgm:t>
    </dgm:pt>
    <dgm:pt modelId="{A7A97FFC-5CBB-46D9-82CF-E3A78EDEB165}">
      <dgm:prSet phldrT="[Текст]" custT="1"/>
      <dgm:spPr/>
      <dgm:t>
        <a:bodyPr/>
        <a:lstStyle/>
        <a:p>
          <a:r>
            <a:rPr lang="ru-RU" sz="2400" dirty="0" smtClean="0">
              <a:latin typeface="Comic Sans MS" pitchFamily="66" charset="0"/>
            </a:rPr>
            <a:t>Рукой подать</a:t>
          </a:r>
          <a:endParaRPr lang="ru-RU" sz="2400" dirty="0">
            <a:latin typeface="Comic Sans MS" pitchFamily="66" charset="0"/>
          </a:endParaRPr>
        </a:p>
      </dgm:t>
    </dgm:pt>
    <dgm:pt modelId="{7741C90D-679D-4561-BB1A-DEAC8599A670}" type="parTrans" cxnId="{757B2BC4-337D-4EF2-938B-9FC31DDD7710}">
      <dgm:prSet/>
      <dgm:spPr/>
      <dgm:t>
        <a:bodyPr/>
        <a:lstStyle/>
        <a:p>
          <a:endParaRPr lang="ru-RU">
            <a:solidFill>
              <a:srgbClr val="7030A0"/>
            </a:solidFill>
            <a:latin typeface="Comic Sans MS" pitchFamily="66" charset="0"/>
          </a:endParaRPr>
        </a:p>
      </dgm:t>
    </dgm:pt>
    <dgm:pt modelId="{41CD9075-61F5-45CD-AB38-2B72A0DC413F}" type="sibTrans" cxnId="{757B2BC4-337D-4EF2-938B-9FC31DDD7710}">
      <dgm:prSet/>
      <dgm:spPr/>
      <dgm:t>
        <a:bodyPr/>
        <a:lstStyle/>
        <a:p>
          <a:endParaRPr lang="ru-RU">
            <a:solidFill>
              <a:srgbClr val="7030A0"/>
            </a:solidFill>
            <a:latin typeface="Comic Sans MS" pitchFamily="66" charset="0"/>
          </a:endParaRPr>
        </a:p>
      </dgm:t>
    </dgm:pt>
    <dgm:pt modelId="{97609064-D54B-40C1-9049-14AB2E986081}" type="pres">
      <dgm:prSet presAssocID="{37EE171D-EDD8-4C7B-B31D-3FAD456FA14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425BABE-B453-4C44-9258-02BA21048F52}" type="pres">
      <dgm:prSet presAssocID="{37EE171D-EDD8-4C7B-B31D-3FAD456FA141}" presName="cycle" presStyleCnt="0"/>
      <dgm:spPr/>
      <dgm:t>
        <a:bodyPr/>
        <a:lstStyle/>
        <a:p>
          <a:endParaRPr lang="ru-RU"/>
        </a:p>
      </dgm:t>
    </dgm:pt>
    <dgm:pt modelId="{78C41B3B-97DB-444C-AEB7-4B2F8F1599AF}" type="pres">
      <dgm:prSet presAssocID="{2618890A-F6A6-40FF-94C3-A28FDE78481A}" presName="nodeFirstNode" presStyleLbl="node1" presStyleIdx="0" presStyleCnt="5" custScaleX="1545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D8B71D-4CD2-41EE-9261-1631AF9307A3}" type="pres">
      <dgm:prSet presAssocID="{6FBD5179-791A-4D4F-9CB8-C65E7F1F153D}" presName="sibTransFirstNode" presStyleLbl="bgShp" presStyleIdx="0" presStyleCnt="1" custLinFactNeighborY="5950" custRadScaleRad="26736" custRadScaleInc="-2147483648"/>
      <dgm:spPr/>
      <dgm:t>
        <a:bodyPr/>
        <a:lstStyle/>
        <a:p>
          <a:endParaRPr lang="ru-RU"/>
        </a:p>
      </dgm:t>
    </dgm:pt>
    <dgm:pt modelId="{F2DC867F-FE16-4A6F-AB38-89195261DED5}" type="pres">
      <dgm:prSet presAssocID="{26636C64-019A-4DA5-A862-E01ECE30F6EF}" presName="nodeFollowingNodes" presStyleLbl="node1" presStyleIdx="1" presStyleCnt="5" custScaleX="1545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AA610D-B592-4153-87B5-747526922C5E}" type="pres">
      <dgm:prSet presAssocID="{52F430A0-7D3D-4DC0-B7B4-E9875C6DB19E}" presName="nodeFollowingNodes" presStyleLbl="node1" presStyleIdx="2" presStyleCnt="5" custScaleX="154553" custRadScaleRad="117448" custRadScaleInc="-327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FB478B-ACA4-43BA-B85E-297F3EE2348C}" type="pres">
      <dgm:prSet presAssocID="{A3BB797A-78D9-4F34-8E92-F10B2EBDBF22}" presName="nodeFollowingNodes" presStyleLbl="node1" presStyleIdx="3" presStyleCnt="5" custScaleX="154553" custRadScaleRad="115904" custRadScaleInc="319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48A089-875D-4F15-AE06-F806C925591B}" type="pres">
      <dgm:prSet presAssocID="{A7A97FFC-5CBB-46D9-82CF-E3A78EDEB165}" presName="nodeFollowingNodes" presStyleLbl="node1" presStyleIdx="4" presStyleCnt="5" custScaleX="1545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1C9D07F-7BA1-48D2-8746-8DF1932AC706}" srcId="{37EE171D-EDD8-4C7B-B31D-3FAD456FA141}" destId="{A3BB797A-78D9-4F34-8E92-F10B2EBDBF22}" srcOrd="3" destOrd="0" parTransId="{9BE6E3A1-D485-4D00-993E-F857F67C681C}" sibTransId="{FFD1C83B-C2E4-4A66-8B7B-D8F7A2A96B1C}"/>
    <dgm:cxn modelId="{757B2BC4-337D-4EF2-938B-9FC31DDD7710}" srcId="{37EE171D-EDD8-4C7B-B31D-3FAD456FA141}" destId="{A7A97FFC-5CBB-46D9-82CF-E3A78EDEB165}" srcOrd="4" destOrd="0" parTransId="{7741C90D-679D-4561-BB1A-DEAC8599A670}" sibTransId="{41CD9075-61F5-45CD-AB38-2B72A0DC413F}"/>
    <dgm:cxn modelId="{5860AAF0-AE87-499B-85DE-233100DA0F4D}" type="presOf" srcId="{26636C64-019A-4DA5-A862-E01ECE30F6EF}" destId="{F2DC867F-FE16-4A6F-AB38-89195261DED5}" srcOrd="0" destOrd="0" presId="urn:microsoft.com/office/officeart/2005/8/layout/cycle3"/>
    <dgm:cxn modelId="{0CBC3F29-051A-4DBD-8A23-5B92C2AAB8BA}" type="presOf" srcId="{6FBD5179-791A-4D4F-9CB8-C65E7F1F153D}" destId="{2BD8B71D-4CD2-41EE-9261-1631AF9307A3}" srcOrd="0" destOrd="0" presId="urn:microsoft.com/office/officeart/2005/8/layout/cycle3"/>
    <dgm:cxn modelId="{4918AFD1-78F3-421F-A1E3-9E24F667526A}" type="presOf" srcId="{2618890A-F6A6-40FF-94C3-A28FDE78481A}" destId="{78C41B3B-97DB-444C-AEB7-4B2F8F1599AF}" srcOrd="0" destOrd="0" presId="urn:microsoft.com/office/officeart/2005/8/layout/cycle3"/>
    <dgm:cxn modelId="{BF7764A0-4AB9-415D-87BD-365EB04B86AC}" type="presOf" srcId="{A3BB797A-78D9-4F34-8E92-F10B2EBDBF22}" destId="{3BFB478B-ACA4-43BA-B85E-297F3EE2348C}" srcOrd="0" destOrd="0" presId="urn:microsoft.com/office/officeart/2005/8/layout/cycle3"/>
    <dgm:cxn modelId="{C0D8F84C-9BE6-4208-B36F-1CAE57345847}" srcId="{37EE171D-EDD8-4C7B-B31D-3FAD456FA141}" destId="{26636C64-019A-4DA5-A862-E01ECE30F6EF}" srcOrd="1" destOrd="0" parTransId="{333CC353-9C7E-4C46-8733-0E23EEEA41D4}" sibTransId="{6E891596-4BF4-4F32-8D47-C33B4CDF2E97}"/>
    <dgm:cxn modelId="{872A14FA-025B-4CFB-BA8C-56828B7C655F}" srcId="{37EE171D-EDD8-4C7B-B31D-3FAD456FA141}" destId="{2618890A-F6A6-40FF-94C3-A28FDE78481A}" srcOrd="0" destOrd="0" parTransId="{1B9BDE0F-7140-42D2-9748-6CCB01AAB830}" sibTransId="{6FBD5179-791A-4D4F-9CB8-C65E7F1F153D}"/>
    <dgm:cxn modelId="{70CD0DDC-A83F-4E8A-BB23-58D01187DE61}" type="presOf" srcId="{37EE171D-EDD8-4C7B-B31D-3FAD456FA141}" destId="{97609064-D54B-40C1-9049-14AB2E986081}" srcOrd="0" destOrd="0" presId="urn:microsoft.com/office/officeart/2005/8/layout/cycle3"/>
    <dgm:cxn modelId="{79BF6AC0-4B5C-4E53-849F-CDEE2EFC7A39}" srcId="{37EE171D-EDD8-4C7B-B31D-3FAD456FA141}" destId="{52F430A0-7D3D-4DC0-B7B4-E9875C6DB19E}" srcOrd="2" destOrd="0" parTransId="{7C63B568-BAC5-45EA-BF8B-C4DD89E70A2A}" sibTransId="{745889C5-F651-416B-8D3B-6E7FAAFD6909}"/>
    <dgm:cxn modelId="{E71C65D4-4303-47D9-97D5-FEA0D7A73739}" type="presOf" srcId="{52F430A0-7D3D-4DC0-B7B4-E9875C6DB19E}" destId="{5AAA610D-B592-4153-87B5-747526922C5E}" srcOrd="0" destOrd="0" presId="urn:microsoft.com/office/officeart/2005/8/layout/cycle3"/>
    <dgm:cxn modelId="{BF368646-4CFB-4A3A-A1C3-1089A13ABF7B}" type="presOf" srcId="{A7A97FFC-5CBB-46D9-82CF-E3A78EDEB165}" destId="{6848A089-875D-4F15-AE06-F806C925591B}" srcOrd="0" destOrd="0" presId="urn:microsoft.com/office/officeart/2005/8/layout/cycle3"/>
    <dgm:cxn modelId="{C05EB8D1-444D-4A6D-A334-67205835DA6D}" type="presParOf" srcId="{97609064-D54B-40C1-9049-14AB2E986081}" destId="{0425BABE-B453-4C44-9258-02BA21048F52}" srcOrd="0" destOrd="0" presId="urn:microsoft.com/office/officeart/2005/8/layout/cycle3"/>
    <dgm:cxn modelId="{3E39B93A-751F-4FBB-B7F0-D3CC528D3367}" type="presParOf" srcId="{0425BABE-B453-4C44-9258-02BA21048F52}" destId="{78C41B3B-97DB-444C-AEB7-4B2F8F1599AF}" srcOrd="0" destOrd="0" presId="urn:microsoft.com/office/officeart/2005/8/layout/cycle3"/>
    <dgm:cxn modelId="{7FEA800F-C7E3-45F2-ABD8-F9C214FE8211}" type="presParOf" srcId="{0425BABE-B453-4C44-9258-02BA21048F52}" destId="{2BD8B71D-4CD2-41EE-9261-1631AF9307A3}" srcOrd="1" destOrd="0" presId="urn:microsoft.com/office/officeart/2005/8/layout/cycle3"/>
    <dgm:cxn modelId="{6889C4C3-327C-44BB-9AAE-01A999FCB32C}" type="presParOf" srcId="{0425BABE-B453-4C44-9258-02BA21048F52}" destId="{F2DC867F-FE16-4A6F-AB38-89195261DED5}" srcOrd="2" destOrd="0" presId="urn:microsoft.com/office/officeart/2005/8/layout/cycle3"/>
    <dgm:cxn modelId="{6B65E64C-0083-42C6-AB55-77B4CFF10438}" type="presParOf" srcId="{0425BABE-B453-4C44-9258-02BA21048F52}" destId="{5AAA610D-B592-4153-87B5-747526922C5E}" srcOrd="3" destOrd="0" presId="urn:microsoft.com/office/officeart/2005/8/layout/cycle3"/>
    <dgm:cxn modelId="{2FF348DB-940B-40DB-9261-B8E0D5ED43CE}" type="presParOf" srcId="{0425BABE-B453-4C44-9258-02BA21048F52}" destId="{3BFB478B-ACA4-43BA-B85E-297F3EE2348C}" srcOrd="4" destOrd="0" presId="urn:microsoft.com/office/officeart/2005/8/layout/cycle3"/>
    <dgm:cxn modelId="{CEEC175D-98AB-42DE-811F-6928B1807A1F}" type="presParOf" srcId="{0425BABE-B453-4C44-9258-02BA21048F52}" destId="{6848A089-875D-4F15-AE06-F806C925591B}" srcOrd="5" destOrd="0" presId="urn:microsoft.com/office/officeart/2005/8/layout/cycle3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7EE171D-EDD8-4C7B-B31D-3FAD456FA141}" type="doc">
      <dgm:prSet loTypeId="urn:microsoft.com/office/officeart/2005/8/layout/cycle3" loCatId="cycle" qsTypeId="urn:microsoft.com/office/officeart/2005/8/quickstyle/simple2" qsCatId="simple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2618890A-F6A6-40FF-94C3-A28FDE78481A}">
      <dgm:prSet phldrT="[Текст]" custT="1"/>
      <dgm:spPr/>
      <dgm:t>
        <a:bodyPr/>
        <a:lstStyle/>
        <a:p>
          <a:r>
            <a:rPr lang="ru-RU" sz="2400" dirty="0" smtClean="0">
              <a:latin typeface="Comic Sans MS" pitchFamily="66" charset="0"/>
            </a:rPr>
            <a:t>Разводить руками</a:t>
          </a:r>
          <a:endParaRPr lang="ru-RU" sz="2400" dirty="0">
            <a:latin typeface="Comic Sans MS" pitchFamily="66" charset="0"/>
          </a:endParaRPr>
        </a:p>
      </dgm:t>
    </dgm:pt>
    <dgm:pt modelId="{1B9BDE0F-7140-42D2-9748-6CCB01AAB830}" type="parTrans" cxnId="{872A14FA-025B-4CFB-BA8C-56828B7C655F}">
      <dgm:prSet/>
      <dgm:spPr/>
      <dgm:t>
        <a:bodyPr/>
        <a:lstStyle/>
        <a:p>
          <a:endParaRPr lang="ru-RU">
            <a:solidFill>
              <a:srgbClr val="7030A0"/>
            </a:solidFill>
            <a:latin typeface="Comic Sans MS" pitchFamily="66" charset="0"/>
          </a:endParaRPr>
        </a:p>
      </dgm:t>
    </dgm:pt>
    <dgm:pt modelId="{6FBD5179-791A-4D4F-9CB8-C65E7F1F153D}" type="sibTrans" cxnId="{872A14FA-025B-4CFB-BA8C-56828B7C655F}">
      <dgm:prSet/>
      <dgm:spPr/>
      <dgm:t>
        <a:bodyPr/>
        <a:lstStyle/>
        <a:p>
          <a:endParaRPr lang="ru-RU">
            <a:solidFill>
              <a:srgbClr val="7030A0"/>
            </a:solidFill>
            <a:latin typeface="Comic Sans MS" pitchFamily="66" charset="0"/>
          </a:endParaRPr>
        </a:p>
      </dgm:t>
    </dgm:pt>
    <dgm:pt modelId="{26636C64-019A-4DA5-A862-E01ECE30F6EF}">
      <dgm:prSet phldrT="[Текст]" custT="1"/>
      <dgm:spPr/>
      <dgm:t>
        <a:bodyPr/>
        <a:lstStyle/>
        <a:p>
          <a:r>
            <a:rPr lang="ru-RU" sz="2400" dirty="0" smtClean="0">
              <a:latin typeface="Comic Sans MS" pitchFamily="66" charset="0"/>
            </a:rPr>
            <a:t>Расхлёбывать кашу</a:t>
          </a:r>
          <a:endParaRPr lang="ru-RU" sz="2400" dirty="0">
            <a:latin typeface="Comic Sans MS" pitchFamily="66" charset="0"/>
          </a:endParaRPr>
        </a:p>
      </dgm:t>
    </dgm:pt>
    <dgm:pt modelId="{333CC353-9C7E-4C46-8733-0E23EEEA41D4}" type="parTrans" cxnId="{C0D8F84C-9BE6-4208-B36F-1CAE57345847}">
      <dgm:prSet/>
      <dgm:spPr/>
      <dgm:t>
        <a:bodyPr/>
        <a:lstStyle/>
        <a:p>
          <a:endParaRPr lang="ru-RU">
            <a:solidFill>
              <a:srgbClr val="7030A0"/>
            </a:solidFill>
            <a:latin typeface="Comic Sans MS" pitchFamily="66" charset="0"/>
          </a:endParaRPr>
        </a:p>
      </dgm:t>
    </dgm:pt>
    <dgm:pt modelId="{6E891596-4BF4-4F32-8D47-C33B4CDF2E97}" type="sibTrans" cxnId="{C0D8F84C-9BE6-4208-B36F-1CAE57345847}">
      <dgm:prSet/>
      <dgm:spPr/>
      <dgm:t>
        <a:bodyPr/>
        <a:lstStyle/>
        <a:p>
          <a:endParaRPr lang="ru-RU">
            <a:solidFill>
              <a:srgbClr val="7030A0"/>
            </a:solidFill>
            <a:latin typeface="Comic Sans MS" pitchFamily="66" charset="0"/>
          </a:endParaRPr>
        </a:p>
      </dgm:t>
    </dgm:pt>
    <dgm:pt modelId="{52F430A0-7D3D-4DC0-B7B4-E9875C6DB19E}">
      <dgm:prSet phldrT="[Текст]" custT="1"/>
      <dgm:spPr/>
      <dgm:t>
        <a:bodyPr/>
        <a:lstStyle/>
        <a:p>
          <a:r>
            <a:rPr lang="ru-RU" sz="2400" dirty="0" smtClean="0">
              <a:latin typeface="Comic Sans MS" pitchFamily="66" charset="0"/>
            </a:rPr>
            <a:t>Родиться </a:t>
          </a:r>
        </a:p>
        <a:p>
          <a:r>
            <a:rPr lang="ru-RU" sz="2400" dirty="0" smtClean="0">
              <a:latin typeface="Comic Sans MS" pitchFamily="66" charset="0"/>
            </a:rPr>
            <a:t>в рубашке</a:t>
          </a:r>
          <a:endParaRPr lang="ru-RU" sz="2400" dirty="0">
            <a:latin typeface="Comic Sans MS" pitchFamily="66" charset="0"/>
          </a:endParaRPr>
        </a:p>
      </dgm:t>
    </dgm:pt>
    <dgm:pt modelId="{7C63B568-BAC5-45EA-BF8B-C4DD89E70A2A}" type="parTrans" cxnId="{79BF6AC0-4B5C-4E53-849F-CDEE2EFC7A39}">
      <dgm:prSet/>
      <dgm:spPr/>
      <dgm:t>
        <a:bodyPr/>
        <a:lstStyle/>
        <a:p>
          <a:endParaRPr lang="ru-RU">
            <a:solidFill>
              <a:srgbClr val="7030A0"/>
            </a:solidFill>
            <a:latin typeface="Comic Sans MS" pitchFamily="66" charset="0"/>
          </a:endParaRPr>
        </a:p>
      </dgm:t>
    </dgm:pt>
    <dgm:pt modelId="{745889C5-F651-416B-8D3B-6E7FAAFD6909}" type="sibTrans" cxnId="{79BF6AC0-4B5C-4E53-849F-CDEE2EFC7A39}">
      <dgm:prSet/>
      <dgm:spPr/>
      <dgm:t>
        <a:bodyPr/>
        <a:lstStyle/>
        <a:p>
          <a:endParaRPr lang="ru-RU">
            <a:solidFill>
              <a:srgbClr val="7030A0"/>
            </a:solidFill>
            <a:latin typeface="Comic Sans MS" pitchFamily="66" charset="0"/>
          </a:endParaRPr>
        </a:p>
      </dgm:t>
    </dgm:pt>
    <dgm:pt modelId="{A3BB797A-78D9-4F34-8E92-F10B2EBDBF22}">
      <dgm:prSet phldrT="[Текст]" custT="1"/>
      <dgm:spPr/>
      <dgm:t>
        <a:bodyPr/>
        <a:lstStyle/>
        <a:p>
          <a:r>
            <a:rPr lang="ru-RU" sz="2400" dirty="0" smtClean="0">
              <a:latin typeface="Comic Sans MS" pitchFamily="66" charset="0"/>
            </a:rPr>
            <a:t>Рубить с плеча</a:t>
          </a:r>
          <a:endParaRPr lang="ru-RU" sz="2400" dirty="0">
            <a:latin typeface="Comic Sans MS" pitchFamily="66" charset="0"/>
          </a:endParaRPr>
        </a:p>
      </dgm:t>
    </dgm:pt>
    <dgm:pt modelId="{9BE6E3A1-D485-4D00-993E-F857F67C681C}" type="parTrans" cxnId="{91C9D07F-7BA1-48D2-8746-8DF1932AC706}">
      <dgm:prSet/>
      <dgm:spPr/>
      <dgm:t>
        <a:bodyPr/>
        <a:lstStyle/>
        <a:p>
          <a:endParaRPr lang="ru-RU">
            <a:solidFill>
              <a:srgbClr val="7030A0"/>
            </a:solidFill>
            <a:latin typeface="Comic Sans MS" pitchFamily="66" charset="0"/>
          </a:endParaRPr>
        </a:p>
      </dgm:t>
    </dgm:pt>
    <dgm:pt modelId="{FFD1C83B-C2E4-4A66-8B7B-D8F7A2A96B1C}" type="sibTrans" cxnId="{91C9D07F-7BA1-48D2-8746-8DF1932AC706}">
      <dgm:prSet/>
      <dgm:spPr/>
      <dgm:t>
        <a:bodyPr/>
        <a:lstStyle/>
        <a:p>
          <a:endParaRPr lang="ru-RU">
            <a:solidFill>
              <a:srgbClr val="7030A0"/>
            </a:solidFill>
            <a:latin typeface="Comic Sans MS" pitchFamily="66" charset="0"/>
          </a:endParaRPr>
        </a:p>
      </dgm:t>
    </dgm:pt>
    <dgm:pt modelId="{A7A97FFC-5CBB-46D9-82CF-E3A78EDEB165}">
      <dgm:prSet phldrT="[Текст]" custT="1"/>
      <dgm:spPr/>
      <dgm:t>
        <a:bodyPr/>
        <a:lstStyle/>
        <a:p>
          <a:r>
            <a:rPr lang="ru-RU" sz="2400" dirty="0" smtClean="0">
              <a:latin typeface="Comic Sans MS" pitchFamily="66" charset="0"/>
            </a:rPr>
            <a:t>Рукой подать</a:t>
          </a:r>
          <a:endParaRPr lang="ru-RU" sz="2400" dirty="0">
            <a:latin typeface="Comic Sans MS" pitchFamily="66" charset="0"/>
          </a:endParaRPr>
        </a:p>
      </dgm:t>
    </dgm:pt>
    <dgm:pt modelId="{7741C90D-679D-4561-BB1A-DEAC8599A670}" type="parTrans" cxnId="{757B2BC4-337D-4EF2-938B-9FC31DDD7710}">
      <dgm:prSet/>
      <dgm:spPr/>
      <dgm:t>
        <a:bodyPr/>
        <a:lstStyle/>
        <a:p>
          <a:endParaRPr lang="ru-RU">
            <a:solidFill>
              <a:srgbClr val="7030A0"/>
            </a:solidFill>
            <a:latin typeface="Comic Sans MS" pitchFamily="66" charset="0"/>
          </a:endParaRPr>
        </a:p>
      </dgm:t>
    </dgm:pt>
    <dgm:pt modelId="{41CD9075-61F5-45CD-AB38-2B72A0DC413F}" type="sibTrans" cxnId="{757B2BC4-337D-4EF2-938B-9FC31DDD7710}">
      <dgm:prSet/>
      <dgm:spPr/>
      <dgm:t>
        <a:bodyPr/>
        <a:lstStyle/>
        <a:p>
          <a:endParaRPr lang="ru-RU">
            <a:solidFill>
              <a:srgbClr val="7030A0"/>
            </a:solidFill>
            <a:latin typeface="Comic Sans MS" pitchFamily="66" charset="0"/>
          </a:endParaRPr>
        </a:p>
      </dgm:t>
    </dgm:pt>
    <dgm:pt modelId="{97609064-D54B-40C1-9049-14AB2E986081}" type="pres">
      <dgm:prSet presAssocID="{37EE171D-EDD8-4C7B-B31D-3FAD456FA14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425BABE-B453-4C44-9258-02BA21048F52}" type="pres">
      <dgm:prSet presAssocID="{37EE171D-EDD8-4C7B-B31D-3FAD456FA141}" presName="cycle" presStyleCnt="0"/>
      <dgm:spPr/>
      <dgm:t>
        <a:bodyPr/>
        <a:lstStyle/>
        <a:p>
          <a:endParaRPr lang="ru-RU"/>
        </a:p>
      </dgm:t>
    </dgm:pt>
    <dgm:pt modelId="{78C41B3B-97DB-444C-AEB7-4B2F8F1599AF}" type="pres">
      <dgm:prSet presAssocID="{2618890A-F6A6-40FF-94C3-A28FDE78481A}" presName="nodeFirstNode" presStyleLbl="node1" presStyleIdx="0" presStyleCnt="5" custScaleX="1545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D8B71D-4CD2-41EE-9261-1631AF9307A3}" type="pres">
      <dgm:prSet presAssocID="{6FBD5179-791A-4D4F-9CB8-C65E7F1F153D}" presName="sibTransFirstNode" presStyleLbl="bgShp" presStyleIdx="0" presStyleCnt="1" custLinFactNeighborY="5950" custRadScaleRad="26736" custRadScaleInc="-2147483648"/>
      <dgm:spPr/>
      <dgm:t>
        <a:bodyPr/>
        <a:lstStyle/>
        <a:p>
          <a:endParaRPr lang="ru-RU"/>
        </a:p>
      </dgm:t>
    </dgm:pt>
    <dgm:pt modelId="{F2DC867F-FE16-4A6F-AB38-89195261DED5}" type="pres">
      <dgm:prSet presAssocID="{26636C64-019A-4DA5-A862-E01ECE30F6EF}" presName="nodeFollowingNodes" presStyleLbl="node1" presStyleIdx="1" presStyleCnt="5" custScaleX="1545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AA610D-B592-4153-87B5-747526922C5E}" type="pres">
      <dgm:prSet presAssocID="{52F430A0-7D3D-4DC0-B7B4-E9875C6DB19E}" presName="nodeFollowingNodes" presStyleLbl="node1" presStyleIdx="2" presStyleCnt="5" custScaleX="154553" custRadScaleRad="117448" custRadScaleInc="-327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FB478B-ACA4-43BA-B85E-297F3EE2348C}" type="pres">
      <dgm:prSet presAssocID="{A3BB797A-78D9-4F34-8E92-F10B2EBDBF22}" presName="nodeFollowingNodes" presStyleLbl="node1" presStyleIdx="3" presStyleCnt="5" custScaleX="154553" custRadScaleRad="115904" custRadScaleInc="319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48A089-875D-4F15-AE06-F806C925591B}" type="pres">
      <dgm:prSet presAssocID="{A7A97FFC-5CBB-46D9-82CF-E3A78EDEB165}" presName="nodeFollowingNodes" presStyleLbl="node1" presStyleIdx="4" presStyleCnt="5" custScaleX="1545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1C9D07F-7BA1-48D2-8746-8DF1932AC706}" srcId="{37EE171D-EDD8-4C7B-B31D-3FAD456FA141}" destId="{A3BB797A-78D9-4F34-8E92-F10B2EBDBF22}" srcOrd="3" destOrd="0" parTransId="{9BE6E3A1-D485-4D00-993E-F857F67C681C}" sibTransId="{FFD1C83B-C2E4-4A66-8B7B-D8F7A2A96B1C}"/>
    <dgm:cxn modelId="{8CA73836-0C42-4591-8673-985722D70324}" type="presOf" srcId="{6FBD5179-791A-4D4F-9CB8-C65E7F1F153D}" destId="{2BD8B71D-4CD2-41EE-9261-1631AF9307A3}" srcOrd="0" destOrd="0" presId="urn:microsoft.com/office/officeart/2005/8/layout/cycle3"/>
    <dgm:cxn modelId="{757B2BC4-337D-4EF2-938B-9FC31DDD7710}" srcId="{37EE171D-EDD8-4C7B-B31D-3FAD456FA141}" destId="{A7A97FFC-5CBB-46D9-82CF-E3A78EDEB165}" srcOrd="4" destOrd="0" parTransId="{7741C90D-679D-4561-BB1A-DEAC8599A670}" sibTransId="{41CD9075-61F5-45CD-AB38-2B72A0DC413F}"/>
    <dgm:cxn modelId="{88234515-7497-49FE-9339-BE9281278865}" type="presOf" srcId="{37EE171D-EDD8-4C7B-B31D-3FAD456FA141}" destId="{97609064-D54B-40C1-9049-14AB2E986081}" srcOrd="0" destOrd="0" presId="urn:microsoft.com/office/officeart/2005/8/layout/cycle3"/>
    <dgm:cxn modelId="{42DA3BB0-61FC-4574-AD7E-1A49507120DA}" type="presOf" srcId="{26636C64-019A-4DA5-A862-E01ECE30F6EF}" destId="{F2DC867F-FE16-4A6F-AB38-89195261DED5}" srcOrd="0" destOrd="0" presId="urn:microsoft.com/office/officeart/2005/8/layout/cycle3"/>
    <dgm:cxn modelId="{36F924DD-F295-4B60-8C5A-6648EB1FE98E}" type="presOf" srcId="{52F430A0-7D3D-4DC0-B7B4-E9875C6DB19E}" destId="{5AAA610D-B592-4153-87B5-747526922C5E}" srcOrd="0" destOrd="0" presId="urn:microsoft.com/office/officeart/2005/8/layout/cycle3"/>
    <dgm:cxn modelId="{1FFC11A0-D716-40FB-A7BE-BF236168AD9C}" type="presOf" srcId="{2618890A-F6A6-40FF-94C3-A28FDE78481A}" destId="{78C41B3B-97DB-444C-AEB7-4B2F8F1599AF}" srcOrd="0" destOrd="0" presId="urn:microsoft.com/office/officeart/2005/8/layout/cycle3"/>
    <dgm:cxn modelId="{C0D8F84C-9BE6-4208-B36F-1CAE57345847}" srcId="{37EE171D-EDD8-4C7B-B31D-3FAD456FA141}" destId="{26636C64-019A-4DA5-A862-E01ECE30F6EF}" srcOrd="1" destOrd="0" parTransId="{333CC353-9C7E-4C46-8733-0E23EEEA41D4}" sibTransId="{6E891596-4BF4-4F32-8D47-C33B4CDF2E97}"/>
    <dgm:cxn modelId="{63E11B3C-7F45-4F19-ADA9-770BB5574BC0}" type="presOf" srcId="{A7A97FFC-5CBB-46D9-82CF-E3A78EDEB165}" destId="{6848A089-875D-4F15-AE06-F806C925591B}" srcOrd="0" destOrd="0" presId="urn:microsoft.com/office/officeart/2005/8/layout/cycle3"/>
    <dgm:cxn modelId="{872A14FA-025B-4CFB-BA8C-56828B7C655F}" srcId="{37EE171D-EDD8-4C7B-B31D-3FAD456FA141}" destId="{2618890A-F6A6-40FF-94C3-A28FDE78481A}" srcOrd="0" destOrd="0" parTransId="{1B9BDE0F-7140-42D2-9748-6CCB01AAB830}" sibTransId="{6FBD5179-791A-4D4F-9CB8-C65E7F1F153D}"/>
    <dgm:cxn modelId="{79BF6AC0-4B5C-4E53-849F-CDEE2EFC7A39}" srcId="{37EE171D-EDD8-4C7B-B31D-3FAD456FA141}" destId="{52F430A0-7D3D-4DC0-B7B4-E9875C6DB19E}" srcOrd="2" destOrd="0" parTransId="{7C63B568-BAC5-45EA-BF8B-C4DD89E70A2A}" sibTransId="{745889C5-F651-416B-8D3B-6E7FAAFD6909}"/>
    <dgm:cxn modelId="{C590B497-6EFC-4AD7-8851-A8BE557B1614}" type="presOf" srcId="{A3BB797A-78D9-4F34-8E92-F10B2EBDBF22}" destId="{3BFB478B-ACA4-43BA-B85E-297F3EE2348C}" srcOrd="0" destOrd="0" presId="urn:microsoft.com/office/officeart/2005/8/layout/cycle3"/>
    <dgm:cxn modelId="{6DA02314-307B-4BCE-A6B5-1102CDFFCB4D}" type="presParOf" srcId="{97609064-D54B-40C1-9049-14AB2E986081}" destId="{0425BABE-B453-4C44-9258-02BA21048F52}" srcOrd="0" destOrd="0" presId="urn:microsoft.com/office/officeart/2005/8/layout/cycle3"/>
    <dgm:cxn modelId="{982ED09C-30C9-481F-9F39-B09FE7616C36}" type="presParOf" srcId="{0425BABE-B453-4C44-9258-02BA21048F52}" destId="{78C41B3B-97DB-444C-AEB7-4B2F8F1599AF}" srcOrd="0" destOrd="0" presId="urn:microsoft.com/office/officeart/2005/8/layout/cycle3"/>
    <dgm:cxn modelId="{B968BC4D-9BBB-4A90-AC50-0B69227EB3D1}" type="presParOf" srcId="{0425BABE-B453-4C44-9258-02BA21048F52}" destId="{2BD8B71D-4CD2-41EE-9261-1631AF9307A3}" srcOrd="1" destOrd="0" presId="urn:microsoft.com/office/officeart/2005/8/layout/cycle3"/>
    <dgm:cxn modelId="{722EA249-F114-4CDE-B013-03E316662344}" type="presParOf" srcId="{0425BABE-B453-4C44-9258-02BA21048F52}" destId="{F2DC867F-FE16-4A6F-AB38-89195261DED5}" srcOrd="2" destOrd="0" presId="urn:microsoft.com/office/officeart/2005/8/layout/cycle3"/>
    <dgm:cxn modelId="{5B411EB3-0775-4953-89C8-A6BF8A439601}" type="presParOf" srcId="{0425BABE-B453-4C44-9258-02BA21048F52}" destId="{5AAA610D-B592-4153-87B5-747526922C5E}" srcOrd="3" destOrd="0" presId="urn:microsoft.com/office/officeart/2005/8/layout/cycle3"/>
    <dgm:cxn modelId="{D0918655-1891-4C58-9ACA-339DAD4A3436}" type="presParOf" srcId="{0425BABE-B453-4C44-9258-02BA21048F52}" destId="{3BFB478B-ACA4-43BA-B85E-297F3EE2348C}" srcOrd="4" destOrd="0" presId="urn:microsoft.com/office/officeart/2005/8/layout/cycle3"/>
    <dgm:cxn modelId="{699B719D-B270-4A4A-9297-A270B6C03C06}" type="presParOf" srcId="{0425BABE-B453-4C44-9258-02BA21048F52}" destId="{6848A089-875D-4F15-AE06-F806C925591B}" srcOrd="5" destOrd="0" presId="urn:microsoft.com/office/officeart/2005/8/layout/cycle3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D8B71D-4CD2-41EE-9261-1631AF9307A3}">
      <dsp:nvSpPr>
        <dsp:cNvPr id="0" name=""/>
        <dsp:cNvSpPr/>
      </dsp:nvSpPr>
      <dsp:spPr>
        <a:xfrm>
          <a:off x="1578531" y="-262442"/>
          <a:ext cx="4043736" cy="4043736"/>
        </a:xfrm>
        <a:prstGeom prst="circularArrow">
          <a:avLst>
            <a:gd name="adj1" fmla="val 5544"/>
            <a:gd name="adj2" fmla="val 330680"/>
            <a:gd name="adj3" fmla="val 12332274"/>
            <a:gd name="adj4" fmla="val 18341212"/>
            <a:gd name="adj5" fmla="val 5757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C41B3B-97DB-444C-AEB7-4B2F8F1599AF}">
      <dsp:nvSpPr>
        <dsp:cNvPr id="0" name=""/>
        <dsp:cNvSpPr/>
      </dsp:nvSpPr>
      <dsp:spPr>
        <a:xfrm>
          <a:off x="2144059" y="1112"/>
          <a:ext cx="2912681" cy="94229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Comic Sans MS" pitchFamily="66" charset="0"/>
            </a:rPr>
            <a:t>Разводить руками</a:t>
          </a:r>
          <a:endParaRPr lang="ru-RU" sz="2400" kern="1200" dirty="0">
            <a:latin typeface="Comic Sans MS" pitchFamily="66" charset="0"/>
          </a:endParaRPr>
        </a:p>
      </dsp:txBody>
      <dsp:txXfrm>
        <a:off x="2190058" y="47111"/>
        <a:ext cx="2820683" cy="850294"/>
      </dsp:txXfrm>
    </dsp:sp>
    <dsp:sp modelId="{F2DC867F-FE16-4A6F-AB38-89195261DED5}">
      <dsp:nvSpPr>
        <dsp:cNvPr id="0" name=""/>
        <dsp:cNvSpPr/>
      </dsp:nvSpPr>
      <dsp:spPr>
        <a:xfrm>
          <a:off x="3784068" y="1192648"/>
          <a:ext cx="2912681" cy="94229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Comic Sans MS" pitchFamily="66" charset="0"/>
            </a:rPr>
            <a:t>Расхлёбывать кашу</a:t>
          </a:r>
          <a:endParaRPr lang="ru-RU" sz="2400" kern="1200" dirty="0">
            <a:latin typeface="Comic Sans MS" pitchFamily="66" charset="0"/>
          </a:endParaRPr>
        </a:p>
      </dsp:txBody>
      <dsp:txXfrm>
        <a:off x="3830067" y="1238647"/>
        <a:ext cx="2820683" cy="850294"/>
      </dsp:txXfrm>
    </dsp:sp>
    <dsp:sp modelId="{5AAA610D-B592-4153-87B5-747526922C5E}">
      <dsp:nvSpPr>
        <dsp:cNvPr id="0" name=""/>
        <dsp:cNvSpPr/>
      </dsp:nvSpPr>
      <dsp:spPr>
        <a:xfrm>
          <a:off x="3816420" y="2867876"/>
          <a:ext cx="2912681" cy="94229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Comic Sans MS" pitchFamily="66" charset="0"/>
            </a:rPr>
            <a:t>Родиться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Comic Sans MS" pitchFamily="66" charset="0"/>
            </a:rPr>
            <a:t>в рубашке</a:t>
          </a:r>
          <a:endParaRPr lang="ru-RU" sz="2400" kern="1200" dirty="0">
            <a:latin typeface="Comic Sans MS" pitchFamily="66" charset="0"/>
          </a:endParaRPr>
        </a:p>
      </dsp:txBody>
      <dsp:txXfrm>
        <a:off x="3862419" y="2913875"/>
        <a:ext cx="2820683" cy="850294"/>
      </dsp:txXfrm>
    </dsp:sp>
    <dsp:sp modelId="{3BFB478B-ACA4-43BA-B85E-297F3EE2348C}">
      <dsp:nvSpPr>
        <dsp:cNvPr id="0" name=""/>
        <dsp:cNvSpPr/>
      </dsp:nvSpPr>
      <dsp:spPr>
        <a:xfrm>
          <a:off x="504046" y="2867882"/>
          <a:ext cx="2912681" cy="94229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Comic Sans MS" pitchFamily="66" charset="0"/>
            </a:rPr>
            <a:t>Рубить с плеча</a:t>
          </a:r>
          <a:endParaRPr lang="ru-RU" sz="2400" kern="1200" dirty="0">
            <a:latin typeface="Comic Sans MS" pitchFamily="66" charset="0"/>
          </a:endParaRPr>
        </a:p>
      </dsp:txBody>
      <dsp:txXfrm>
        <a:off x="550045" y="2913881"/>
        <a:ext cx="2820683" cy="850294"/>
      </dsp:txXfrm>
    </dsp:sp>
    <dsp:sp modelId="{6848A089-875D-4F15-AE06-F806C925591B}">
      <dsp:nvSpPr>
        <dsp:cNvPr id="0" name=""/>
        <dsp:cNvSpPr/>
      </dsp:nvSpPr>
      <dsp:spPr>
        <a:xfrm>
          <a:off x="504049" y="1192648"/>
          <a:ext cx="2912681" cy="94229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Comic Sans MS" pitchFamily="66" charset="0"/>
            </a:rPr>
            <a:t>Рукой подать</a:t>
          </a:r>
          <a:endParaRPr lang="ru-RU" sz="2400" kern="1200" dirty="0">
            <a:latin typeface="Comic Sans MS" pitchFamily="66" charset="0"/>
          </a:endParaRPr>
        </a:p>
      </dsp:txBody>
      <dsp:txXfrm>
        <a:off x="550048" y="1238647"/>
        <a:ext cx="2820683" cy="8502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D8B71D-4CD2-41EE-9261-1631AF9307A3}">
      <dsp:nvSpPr>
        <dsp:cNvPr id="0" name=""/>
        <dsp:cNvSpPr/>
      </dsp:nvSpPr>
      <dsp:spPr>
        <a:xfrm>
          <a:off x="1578531" y="-262442"/>
          <a:ext cx="4043736" cy="4043736"/>
        </a:xfrm>
        <a:prstGeom prst="circularArrow">
          <a:avLst>
            <a:gd name="adj1" fmla="val 5544"/>
            <a:gd name="adj2" fmla="val 330680"/>
            <a:gd name="adj3" fmla="val 12332274"/>
            <a:gd name="adj4" fmla="val 18341212"/>
            <a:gd name="adj5" fmla="val 5757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C41B3B-97DB-444C-AEB7-4B2F8F1599AF}">
      <dsp:nvSpPr>
        <dsp:cNvPr id="0" name=""/>
        <dsp:cNvSpPr/>
      </dsp:nvSpPr>
      <dsp:spPr>
        <a:xfrm>
          <a:off x="2144059" y="1112"/>
          <a:ext cx="2912681" cy="94229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Comic Sans MS" pitchFamily="66" charset="0"/>
            </a:rPr>
            <a:t>Разводить руками</a:t>
          </a:r>
          <a:endParaRPr lang="ru-RU" sz="2400" kern="1200" dirty="0">
            <a:latin typeface="Comic Sans MS" pitchFamily="66" charset="0"/>
          </a:endParaRPr>
        </a:p>
      </dsp:txBody>
      <dsp:txXfrm>
        <a:off x="2190058" y="47111"/>
        <a:ext cx="2820683" cy="850294"/>
      </dsp:txXfrm>
    </dsp:sp>
    <dsp:sp modelId="{F2DC867F-FE16-4A6F-AB38-89195261DED5}">
      <dsp:nvSpPr>
        <dsp:cNvPr id="0" name=""/>
        <dsp:cNvSpPr/>
      </dsp:nvSpPr>
      <dsp:spPr>
        <a:xfrm>
          <a:off x="3784068" y="1192648"/>
          <a:ext cx="2912681" cy="94229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Comic Sans MS" pitchFamily="66" charset="0"/>
            </a:rPr>
            <a:t>Расхлёбывать кашу</a:t>
          </a:r>
          <a:endParaRPr lang="ru-RU" sz="2400" kern="1200" dirty="0">
            <a:latin typeface="Comic Sans MS" pitchFamily="66" charset="0"/>
          </a:endParaRPr>
        </a:p>
      </dsp:txBody>
      <dsp:txXfrm>
        <a:off x="3830067" y="1238647"/>
        <a:ext cx="2820683" cy="850294"/>
      </dsp:txXfrm>
    </dsp:sp>
    <dsp:sp modelId="{5AAA610D-B592-4153-87B5-747526922C5E}">
      <dsp:nvSpPr>
        <dsp:cNvPr id="0" name=""/>
        <dsp:cNvSpPr/>
      </dsp:nvSpPr>
      <dsp:spPr>
        <a:xfrm>
          <a:off x="3816420" y="2867876"/>
          <a:ext cx="2912681" cy="94229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Comic Sans MS" pitchFamily="66" charset="0"/>
            </a:rPr>
            <a:t>Родиться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Comic Sans MS" pitchFamily="66" charset="0"/>
            </a:rPr>
            <a:t>в рубашке</a:t>
          </a:r>
          <a:endParaRPr lang="ru-RU" sz="2400" kern="1200" dirty="0">
            <a:latin typeface="Comic Sans MS" pitchFamily="66" charset="0"/>
          </a:endParaRPr>
        </a:p>
      </dsp:txBody>
      <dsp:txXfrm>
        <a:off x="3862419" y="2913875"/>
        <a:ext cx="2820683" cy="850294"/>
      </dsp:txXfrm>
    </dsp:sp>
    <dsp:sp modelId="{3BFB478B-ACA4-43BA-B85E-297F3EE2348C}">
      <dsp:nvSpPr>
        <dsp:cNvPr id="0" name=""/>
        <dsp:cNvSpPr/>
      </dsp:nvSpPr>
      <dsp:spPr>
        <a:xfrm>
          <a:off x="504046" y="2867882"/>
          <a:ext cx="2912681" cy="94229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Comic Sans MS" pitchFamily="66" charset="0"/>
            </a:rPr>
            <a:t>Рубить с плеча</a:t>
          </a:r>
          <a:endParaRPr lang="ru-RU" sz="2400" kern="1200" dirty="0">
            <a:latin typeface="Comic Sans MS" pitchFamily="66" charset="0"/>
          </a:endParaRPr>
        </a:p>
      </dsp:txBody>
      <dsp:txXfrm>
        <a:off x="550045" y="2913881"/>
        <a:ext cx="2820683" cy="850294"/>
      </dsp:txXfrm>
    </dsp:sp>
    <dsp:sp modelId="{6848A089-875D-4F15-AE06-F806C925591B}">
      <dsp:nvSpPr>
        <dsp:cNvPr id="0" name=""/>
        <dsp:cNvSpPr/>
      </dsp:nvSpPr>
      <dsp:spPr>
        <a:xfrm>
          <a:off x="504049" y="1192648"/>
          <a:ext cx="2912681" cy="94229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Comic Sans MS" pitchFamily="66" charset="0"/>
            </a:rPr>
            <a:t>Рукой подать</a:t>
          </a:r>
          <a:endParaRPr lang="ru-RU" sz="2400" kern="1200" dirty="0">
            <a:latin typeface="Comic Sans MS" pitchFamily="66" charset="0"/>
          </a:endParaRPr>
        </a:p>
      </dsp:txBody>
      <dsp:txXfrm>
        <a:off x="550048" y="1238647"/>
        <a:ext cx="2820683" cy="85029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D8B71D-4CD2-41EE-9261-1631AF9307A3}">
      <dsp:nvSpPr>
        <dsp:cNvPr id="0" name=""/>
        <dsp:cNvSpPr/>
      </dsp:nvSpPr>
      <dsp:spPr>
        <a:xfrm>
          <a:off x="1578531" y="-262442"/>
          <a:ext cx="4043736" cy="4043736"/>
        </a:xfrm>
        <a:prstGeom prst="circularArrow">
          <a:avLst>
            <a:gd name="adj1" fmla="val 5544"/>
            <a:gd name="adj2" fmla="val 330680"/>
            <a:gd name="adj3" fmla="val 12332274"/>
            <a:gd name="adj4" fmla="val 18341212"/>
            <a:gd name="adj5" fmla="val 5757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C41B3B-97DB-444C-AEB7-4B2F8F1599AF}">
      <dsp:nvSpPr>
        <dsp:cNvPr id="0" name=""/>
        <dsp:cNvSpPr/>
      </dsp:nvSpPr>
      <dsp:spPr>
        <a:xfrm>
          <a:off x="2144059" y="1112"/>
          <a:ext cx="2912681" cy="94229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Comic Sans MS" pitchFamily="66" charset="0"/>
            </a:rPr>
            <a:t>Разводить руками</a:t>
          </a:r>
          <a:endParaRPr lang="ru-RU" sz="2400" kern="1200" dirty="0">
            <a:latin typeface="Comic Sans MS" pitchFamily="66" charset="0"/>
          </a:endParaRPr>
        </a:p>
      </dsp:txBody>
      <dsp:txXfrm>
        <a:off x="2190058" y="47111"/>
        <a:ext cx="2820683" cy="850294"/>
      </dsp:txXfrm>
    </dsp:sp>
    <dsp:sp modelId="{F2DC867F-FE16-4A6F-AB38-89195261DED5}">
      <dsp:nvSpPr>
        <dsp:cNvPr id="0" name=""/>
        <dsp:cNvSpPr/>
      </dsp:nvSpPr>
      <dsp:spPr>
        <a:xfrm>
          <a:off x="3784068" y="1192648"/>
          <a:ext cx="2912681" cy="94229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Comic Sans MS" pitchFamily="66" charset="0"/>
            </a:rPr>
            <a:t>Расхлёбывать кашу</a:t>
          </a:r>
          <a:endParaRPr lang="ru-RU" sz="2400" kern="1200" dirty="0">
            <a:latin typeface="Comic Sans MS" pitchFamily="66" charset="0"/>
          </a:endParaRPr>
        </a:p>
      </dsp:txBody>
      <dsp:txXfrm>
        <a:off x="3830067" y="1238647"/>
        <a:ext cx="2820683" cy="850294"/>
      </dsp:txXfrm>
    </dsp:sp>
    <dsp:sp modelId="{5AAA610D-B592-4153-87B5-747526922C5E}">
      <dsp:nvSpPr>
        <dsp:cNvPr id="0" name=""/>
        <dsp:cNvSpPr/>
      </dsp:nvSpPr>
      <dsp:spPr>
        <a:xfrm>
          <a:off x="3816420" y="2867876"/>
          <a:ext cx="2912681" cy="94229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Comic Sans MS" pitchFamily="66" charset="0"/>
            </a:rPr>
            <a:t>Родиться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Comic Sans MS" pitchFamily="66" charset="0"/>
            </a:rPr>
            <a:t>в рубашке</a:t>
          </a:r>
          <a:endParaRPr lang="ru-RU" sz="2400" kern="1200" dirty="0">
            <a:latin typeface="Comic Sans MS" pitchFamily="66" charset="0"/>
          </a:endParaRPr>
        </a:p>
      </dsp:txBody>
      <dsp:txXfrm>
        <a:off x="3862419" y="2913875"/>
        <a:ext cx="2820683" cy="850294"/>
      </dsp:txXfrm>
    </dsp:sp>
    <dsp:sp modelId="{3BFB478B-ACA4-43BA-B85E-297F3EE2348C}">
      <dsp:nvSpPr>
        <dsp:cNvPr id="0" name=""/>
        <dsp:cNvSpPr/>
      </dsp:nvSpPr>
      <dsp:spPr>
        <a:xfrm>
          <a:off x="504046" y="2867882"/>
          <a:ext cx="2912681" cy="94229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Comic Sans MS" pitchFamily="66" charset="0"/>
            </a:rPr>
            <a:t>Рубить с плеча</a:t>
          </a:r>
          <a:endParaRPr lang="ru-RU" sz="2400" kern="1200" dirty="0">
            <a:latin typeface="Comic Sans MS" pitchFamily="66" charset="0"/>
          </a:endParaRPr>
        </a:p>
      </dsp:txBody>
      <dsp:txXfrm>
        <a:off x="550045" y="2913881"/>
        <a:ext cx="2820683" cy="850294"/>
      </dsp:txXfrm>
    </dsp:sp>
    <dsp:sp modelId="{6848A089-875D-4F15-AE06-F806C925591B}">
      <dsp:nvSpPr>
        <dsp:cNvPr id="0" name=""/>
        <dsp:cNvSpPr/>
      </dsp:nvSpPr>
      <dsp:spPr>
        <a:xfrm>
          <a:off x="504049" y="1192648"/>
          <a:ext cx="2912681" cy="94229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Comic Sans MS" pitchFamily="66" charset="0"/>
            </a:rPr>
            <a:t>Рукой подать</a:t>
          </a:r>
          <a:endParaRPr lang="ru-RU" sz="2400" kern="1200" dirty="0">
            <a:latin typeface="Comic Sans MS" pitchFamily="66" charset="0"/>
          </a:endParaRPr>
        </a:p>
      </dsp:txBody>
      <dsp:txXfrm>
        <a:off x="550048" y="1238647"/>
        <a:ext cx="2820683" cy="85029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D8B71D-4CD2-41EE-9261-1631AF9307A3}">
      <dsp:nvSpPr>
        <dsp:cNvPr id="0" name=""/>
        <dsp:cNvSpPr/>
      </dsp:nvSpPr>
      <dsp:spPr>
        <a:xfrm>
          <a:off x="1578531" y="-262442"/>
          <a:ext cx="4043736" cy="4043736"/>
        </a:xfrm>
        <a:prstGeom prst="circularArrow">
          <a:avLst>
            <a:gd name="adj1" fmla="val 5544"/>
            <a:gd name="adj2" fmla="val 330680"/>
            <a:gd name="adj3" fmla="val 12332274"/>
            <a:gd name="adj4" fmla="val 18341212"/>
            <a:gd name="adj5" fmla="val 5757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C41B3B-97DB-444C-AEB7-4B2F8F1599AF}">
      <dsp:nvSpPr>
        <dsp:cNvPr id="0" name=""/>
        <dsp:cNvSpPr/>
      </dsp:nvSpPr>
      <dsp:spPr>
        <a:xfrm>
          <a:off x="2144059" y="1112"/>
          <a:ext cx="2912681" cy="94229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Comic Sans MS" pitchFamily="66" charset="0"/>
            </a:rPr>
            <a:t>Разводить руками</a:t>
          </a:r>
          <a:endParaRPr lang="ru-RU" sz="2400" kern="1200" dirty="0">
            <a:latin typeface="Comic Sans MS" pitchFamily="66" charset="0"/>
          </a:endParaRPr>
        </a:p>
      </dsp:txBody>
      <dsp:txXfrm>
        <a:off x="2190058" y="47111"/>
        <a:ext cx="2820683" cy="850294"/>
      </dsp:txXfrm>
    </dsp:sp>
    <dsp:sp modelId="{F2DC867F-FE16-4A6F-AB38-89195261DED5}">
      <dsp:nvSpPr>
        <dsp:cNvPr id="0" name=""/>
        <dsp:cNvSpPr/>
      </dsp:nvSpPr>
      <dsp:spPr>
        <a:xfrm>
          <a:off x="3784068" y="1192648"/>
          <a:ext cx="2912681" cy="94229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Comic Sans MS" pitchFamily="66" charset="0"/>
            </a:rPr>
            <a:t>Расхлёбывать кашу</a:t>
          </a:r>
          <a:endParaRPr lang="ru-RU" sz="2400" kern="1200" dirty="0">
            <a:latin typeface="Comic Sans MS" pitchFamily="66" charset="0"/>
          </a:endParaRPr>
        </a:p>
      </dsp:txBody>
      <dsp:txXfrm>
        <a:off x="3830067" y="1238647"/>
        <a:ext cx="2820683" cy="850294"/>
      </dsp:txXfrm>
    </dsp:sp>
    <dsp:sp modelId="{5AAA610D-B592-4153-87B5-747526922C5E}">
      <dsp:nvSpPr>
        <dsp:cNvPr id="0" name=""/>
        <dsp:cNvSpPr/>
      </dsp:nvSpPr>
      <dsp:spPr>
        <a:xfrm>
          <a:off x="3816420" y="2867876"/>
          <a:ext cx="2912681" cy="94229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Comic Sans MS" pitchFamily="66" charset="0"/>
            </a:rPr>
            <a:t>Родиться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Comic Sans MS" pitchFamily="66" charset="0"/>
            </a:rPr>
            <a:t>в рубашке</a:t>
          </a:r>
          <a:endParaRPr lang="ru-RU" sz="2400" kern="1200" dirty="0">
            <a:latin typeface="Comic Sans MS" pitchFamily="66" charset="0"/>
          </a:endParaRPr>
        </a:p>
      </dsp:txBody>
      <dsp:txXfrm>
        <a:off x="3862419" y="2913875"/>
        <a:ext cx="2820683" cy="850294"/>
      </dsp:txXfrm>
    </dsp:sp>
    <dsp:sp modelId="{3BFB478B-ACA4-43BA-B85E-297F3EE2348C}">
      <dsp:nvSpPr>
        <dsp:cNvPr id="0" name=""/>
        <dsp:cNvSpPr/>
      </dsp:nvSpPr>
      <dsp:spPr>
        <a:xfrm>
          <a:off x="504046" y="2867882"/>
          <a:ext cx="2912681" cy="94229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Comic Sans MS" pitchFamily="66" charset="0"/>
            </a:rPr>
            <a:t>Рубить с плеча</a:t>
          </a:r>
          <a:endParaRPr lang="ru-RU" sz="2400" kern="1200" dirty="0">
            <a:latin typeface="Comic Sans MS" pitchFamily="66" charset="0"/>
          </a:endParaRPr>
        </a:p>
      </dsp:txBody>
      <dsp:txXfrm>
        <a:off x="550045" y="2913881"/>
        <a:ext cx="2820683" cy="850294"/>
      </dsp:txXfrm>
    </dsp:sp>
    <dsp:sp modelId="{6848A089-875D-4F15-AE06-F806C925591B}">
      <dsp:nvSpPr>
        <dsp:cNvPr id="0" name=""/>
        <dsp:cNvSpPr/>
      </dsp:nvSpPr>
      <dsp:spPr>
        <a:xfrm>
          <a:off x="504049" y="1192648"/>
          <a:ext cx="2912681" cy="94229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Comic Sans MS" pitchFamily="66" charset="0"/>
            </a:rPr>
            <a:t>Рукой подать</a:t>
          </a:r>
          <a:endParaRPr lang="ru-RU" sz="2400" kern="1200" dirty="0">
            <a:latin typeface="Comic Sans MS" pitchFamily="66" charset="0"/>
          </a:endParaRPr>
        </a:p>
      </dsp:txBody>
      <dsp:txXfrm>
        <a:off x="550048" y="1238647"/>
        <a:ext cx="2820683" cy="85029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D8B71D-4CD2-41EE-9261-1631AF9307A3}">
      <dsp:nvSpPr>
        <dsp:cNvPr id="0" name=""/>
        <dsp:cNvSpPr/>
      </dsp:nvSpPr>
      <dsp:spPr>
        <a:xfrm>
          <a:off x="1578531" y="-262442"/>
          <a:ext cx="4043736" cy="4043736"/>
        </a:xfrm>
        <a:prstGeom prst="circularArrow">
          <a:avLst>
            <a:gd name="adj1" fmla="val 5544"/>
            <a:gd name="adj2" fmla="val 330680"/>
            <a:gd name="adj3" fmla="val 12332274"/>
            <a:gd name="adj4" fmla="val 18341212"/>
            <a:gd name="adj5" fmla="val 5757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C41B3B-97DB-444C-AEB7-4B2F8F1599AF}">
      <dsp:nvSpPr>
        <dsp:cNvPr id="0" name=""/>
        <dsp:cNvSpPr/>
      </dsp:nvSpPr>
      <dsp:spPr>
        <a:xfrm>
          <a:off x="2144059" y="1112"/>
          <a:ext cx="2912681" cy="94229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Comic Sans MS" pitchFamily="66" charset="0"/>
            </a:rPr>
            <a:t>Разводить руками</a:t>
          </a:r>
          <a:endParaRPr lang="ru-RU" sz="2400" kern="1200" dirty="0">
            <a:latin typeface="Comic Sans MS" pitchFamily="66" charset="0"/>
          </a:endParaRPr>
        </a:p>
      </dsp:txBody>
      <dsp:txXfrm>
        <a:off x="2190058" y="47111"/>
        <a:ext cx="2820683" cy="850294"/>
      </dsp:txXfrm>
    </dsp:sp>
    <dsp:sp modelId="{F2DC867F-FE16-4A6F-AB38-89195261DED5}">
      <dsp:nvSpPr>
        <dsp:cNvPr id="0" name=""/>
        <dsp:cNvSpPr/>
      </dsp:nvSpPr>
      <dsp:spPr>
        <a:xfrm>
          <a:off x="3784068" y="1192648"/>
          <a:ext cx="2912681" cy="94229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Comic Sans MS" pitchFamily="66" charset="0"/>
            </a:rPr>
            <a:t>Расхлёбывать кашу</a:t>
          </a:r>
          <a:endParaRPr lang="ru-RU" sz="2400" kern="1200" dirty="0">
            <a:latin typeface="Comic Sans MS" pitchFamily="66" charset="0"/>
          </a:endParaRPr>
        </a:p>
      </dsp:txBody>
      <dsp:txXfrm>
        <a:off x="3830067" y="1238647"/>
        <a:ext cx="2820683" cy="850294"/>
      </dsp:txXfrm>
    </dsp:sp>
    <dsp:sp modelId="{5AAA610D-B592-4153-87B5-747526922C5E}">
      <dsp:nvSpPr>
        <dsp:cNvPr id="0" name=""/>
        <dsp:cNvSpPr/>
      </dsp:nvSpPr>
      <dsp:spPr>
        <a:xfrm>
          <a:off x="3816420" y="2867876"/>
          <a:ext cx="2912681" cy="94229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Comic Sans MS" pitchFamily="66" charset="0"/>
            </a:rPr>
            <a:t>Родиться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Comic Sans MS" pitchFamily="66" charset="0"/>
            </a:rPr>
            <a:t>в рубашке</a:t>
          </a:r>
          <a:endParaRPr lang="ru-RU" sz="2400" kern="1200" dirty="0">
            <a:latin typeface="Comic Sans MS" pitchFamily="66" charset="0"/>
          </a:endParaRPr>
        </a:p>
      </dsp:txBody>
      <dsp:txXfrm>
        <a:off x="3862419" y="2913875"/>
        <a:ext cx="2820683" cy="850294"/>
      </dsp:txXfrm>
    </dsp:sp>
    <dsp:sp modelId="{3BFB478B-ACA4-43BA-B85E-297F3EE2348C}">
      <dsp:nvSpPr>
        <dsp:cNvPr id="0" name=""/>
        <dsp:cNvSpPr/>
      </dsp:nvSpPr>
      <dsp:spPr>
        <a:xfrm>
          <a:off x="504046" y="2867882"/>
          <a:ext cx="2912681" cy="94229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Comic Sans MS" pitchFamily="66" charset="0"/>
            </a:rPr>
            <a:t>Рубить с плеча</a:t>
          </a:r>
          <a:endParaRPr lang="ru-RU" sz="2400" kern="1200" dirty="0">
            <a:latin typeface="Comic Sans MS" pitchFamily="66" charset="0"/>
          </a:endParaRPr>
        </a:p>
      </dsp:txBody>
      <dsp:txXfrm>
        <a:off x="550045" y="2913881"/>
        <a:ext cx="2820683" cy="850294"/>
      </dsp:txXfrm>
    </dsp:sp>
    <dsp:sp modelId="{6848A089-875D-4F15-AE06-F806C925591B}">
      <dsp:nvSpPr>
        <dsp:cNvPr id="0" name=""/>
        <dsp:cNvSpPr/>
      </dsp:nvSpPr>
      <dsp:spPr>
        <a:xfrm>
          <a:off x="504049" y="1192648"/>
          <a:ext cx="2912681" cy="94229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Comic Sans MS" pitchFamily="66" charset="0"/>
            </a:rPr>
            <a:t>Рукой подать</a:t>
          </a:r>
          <a:endParaRPr lang="ru-RU" sz="2400" kern="1200" dirty="0">
            <a:latin typeface="Comic Sans MS" pitchFamily="66" charset="0"/>
          </a:endParaRPr>
        </a:p>
      </dsp:txBody>
      <dsp:txXfrm>
        <a:off x="550048" y="1238647"/>
        <a:ext cx="2820683" cy="85029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D8B71D-4CD2-41EE-9261-1631AF9307A3}">
      <dsp:nvSpPr>
        <dsp:cNvPr id="0" name=""/>
        <dsp:cNvSpPr/>
      </dsp:nvSpPr>
      <dsp:spPr>
        <a:xfrm>
          <a:off x="1578531" y="-262442"/>
          <a:ext cx="4043736" cy="4043736"/>
        </a:xfrm>
        <a:prstGeom prst="circularArrow">
          <a:avLst>
            <a:gd name="adj1" fmla="val 5544"/>
            <a:gd name="adj2" fmla="val 330680"/>
            <a:gd name="adj3" fmla="val 12332274"/>
            <a:gd name="adj4" fmla="val 18341212"/>
            <a:gd name="adj5" fmla="val 5757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C41B3B-97DB-444C-AEB7-4B2F8F1599AF}">
      <dsp:nvSpPr>
        <dsp:cNvPr id="0" name=""/>
        <dsp:cNvSpPr/>
      </dsp:nvSpPr>
      <dsp:spPr>
        <a:xfrm>
          <a:off x="2144059" y="1112"/>
          <a:ext cx="2912681" cy="94229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Comic Sans MS" pitchFamily="66" charset="0"/>
            </a:rPr>
            <a:t>Разводить руками</a:t>
          </a:r>
          <a:endParaRPr lang="ru-RU" sz="2400" kern="1200" dirty="0">
            <a:latin typeface="Comic Sans MS" pitchFamily="66" charset="0"/>
          </a:endParaRPr>
        </a:p>
      </dsp:txBody>
      <dsp:txXfrm>
        <a:off x="2190058" y="47111"/>
        <a:ext cx="2820683" cy="850294"/>
      </dsp:txXfrm>
    </dsp:sp>
    <dsp:sp modelId="{F2DC867F-FE16-4A6F-AB38-89195261DED5}">
      <dsp:nvSpPr>
        <dsp:cNvPr id="0" name=""/>
        <dsp:cNvSpPr/>
      </dsp:nvSpPr>
      <dsp:spPr>
        <a:xfrm>
          <a:off x="3784068" y="1192648"/>
          <a:ext cx="2912681" cy="94229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Comic Sans MS" pitchFamily="66" charset="0"/>
            </a:rPr>
            <a:t>Расхлёбывать кашу</a:t>
          </a:r>
          <a:endParaRPr lang="ru-RU" sz="2400" kern="1200" dirty="0">
            <a:latin typeface="Comic Sans MS" pitchFamily="66" charset="0"/>
          </a:endParaRPr>
        </a:p>
      </dsp:txBody>
      <dsp:txXfrm>
        <a:off x="3830067" y="1238647"/>
        <a:ext cx="2820683" cy="850294"/>
      </dsp:txXfrm>
    </dsp:sp>
    <dsp:sp modelId="{5AAA610D-B592-4153-87B5-747526922C5E}">
      <dsp:nvSpPr>
        <dsp:cNvPr id="0" name=""/>
        <dsp:cNvSpPr/>
      </dsp:nvSpPr>
      <dsp:spPr>
        <a:xfrm>
          <a:off x="3816420" y="2867876"/>
          <a:ext cx="2912681" cy="94229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Comic Sans MS" pitchFamily="66" charset="0"/>
            </a:rPr>
            <a:t>Родиться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Comic Sans MS" pitchFamily="66" charset="0"/>
            </a:rPr>
            <a:t>в рубашке</a:t>
          </a:r>
          <a:endParaRPr lang="ru-RU" sz="2400" kern="1200" dirty="0">
            <a:latin typeface="Comic Sans MS" pitchFamily="66" charset="0"/>
          </a:endParaRPr>
        </a:p>
      </dsp:txBody>
      <dsp:txXfrm>
        <a:off x="3862419" y="2913875"/>
        <a:ext cx="2820683" cy="850294"/>
      </dsp:txXfrm>
    </dsp:sp>
    <dsp:sp modelId="{3BFB478B-ACA4-43BA-B85E-297F3EE2348C}">
      <dsp:nvSpPr>
        <dsp:cNvPr id="0" name=""/>
        <dsp:cNvSpPr/>
      </dsp:nvSpPr>
      <dsp:spPr>
        <a:xfrm>
          <a:off x="504046" y="2867882"/>
          <a:ext cx="2912681" cy="94229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Comic Sans MS" pitchFamily="66" charset="0"/>
            </a:rPr>
            <a:t>Рубить с плеча</a:t>
          </a:r>
          <a:endParaRPr lang="ru-RU" sz="2400" kern="1200" dirty="0">
            <a:latin typeface="Comic Sans MS" pitchFamily="66" charset="0"/>
          </a:endParaRPr>
        </a:p>
      </dsp:txBody>
      <dsp:txXfrm>
        <a:off x="550045" y="2913881"/>
        <a:ext cx="2820683" cy="850294"/>
      </dsp:txXfrm>
    </dsp:sp>
    <dsp:sp modelId="{6848A089-875D-4F15-AE06-F806C925591B}">
      <dsp:nvSpPr>
        <dsp:cNvPr id="0" name=""/>
        <dsp:cNvSpPr/>
      </dsp:nvSpPr>
      <dsp:spPr>
        <a:xfrm>
          <a:off x="504049" y="1192648"/>
          <a:ext cx="2912681" cy="94229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Comic Sans MS" pitchFamily="66" charset="0"/>
            </a:rPr>
            <a:t>Рукой подать</a:t>
          </a:r>
          <a:endParaRPr lang="ru-RU" sz="2400" kern="1200" dirty="0">
            <a:latin typeface="Comic Sans MS" pitchFamily="66" charset="0"/>
          </a:endParaRPr>
        </a:p>
      </dsp:txBody>
      <dsp:txXfrm>
        <a:off x="550048" y="1238647"/>
        <a:ext cx="2820683" cy="8502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slide" Target="slide5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slide" Target="slide6.xml"/><Relationship Id="rId5" Type="http://schemas.openxmlformats.org/officeDocument/2006/relationships/diagramQuickStyle" Target="../diagrams/quickStyle1.xml"/><Relationship Id="rId10" Type="http://schemas.openxmlformats.org/officeDocument/2006/relationships/slide" Target="slide4.xml"/><Relationship Id="rId4" Type="http://schemas.openxmlformats.org/officeDocument/2006/relationships/diagramLayout" Target="../diagrams/layout1.xml"/><Relationship Id="rId9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diagramLayout" Target="../diagrams/layout2.xml"/><Relationship Id="rId7" Type="http://schemas.openxmlformats.org/officeDocument/2006/relationships/slide" Target="slide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11" Type="http://schemas.openxmlformats.org/officeDocument/2006/relationships/slide" Target="slide5.xml"/><Relationship Id="rId5" Type="http://schemas.openxmlformats.org/officeDocument/2006/relationships/diagramColors" Target="../diagrams/colors2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2.xml"/><Relationship Id="rId9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diagramLayout" Target="../diagrams/layout3.xml"/><Relationship Id="rId7" Type="http://schemas.openxmlformats.org/officeDocument/2006/relationships/slide" Target="slide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11" Type="http://schemas.openxmlformats.org/officeDocument/2006/relationships/slide" Target="slide5.xml"/><Relationship Id="rId5" Type="http://schemas.openxmlformats.org/officeDocument/2006/relationships/diagramColors" Target="../diagrams/colors3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3.xml"/><Relationship Id="rId9" Type="http://schemas.openxmlformats.org/officeDocument/2006/relationships/slide" Target="slid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diagramLayout" Target="../diagrams/layout4.xml"/><Relationship Id="rId7" Type="http://schemas.openxmlformats.org/officeDocument/2006/relationships/slide" Target="slide3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11" Type="http://schemas.openxmlformats.org/officeDocument/2006/relationships/slide" Target="slide5.xml"/><Relationship Id="rId5" Type="http://schemas.openxmlformats.org/officeDocument/2006/relationships/diagramColors" Target="../diagrams/colors4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4.xml"/><Relationship Id="rId9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diagramLayout" Target="../diagrams/layout5.xml"/><Relationship Id="rId7" Type="http://schemas.openxmlformats.org/officeDocument/2006/relationships/slide" Target="slide3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11" Type="http://schemas.openxmlformats.org/officeDocument/2006/relationships/slide" Target="slide5.xml"/><Relationship Id="rId5" Type="http://schemas.openxmlformats.org/officeDocument/2006/relationships/diagramColors" Target="../diagrams/colors5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5.xml"/><Relationship Id="rId9" Type="http://schemas.openxmlformats.org/officeDocument/2006/relationships/slide" Target="slide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diagramLayout" Target="../diagrams/layout6.xml"/><Relationship Id="rId7" Type="http://schemas.openxmlformats.org/officeDocument/2006/relationships/slide" Target="slide3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11" Type="http://schemas.openxmlformats.org/officeDocument/2006/relationships/slide" Target="slide5.xml"/><Relationship Id="rId5" Type="http://schemas.openxmlformats.org/officeDocument/2006/relationships/diagramColors" Target="../diagrams/colors6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6.xml"/><Relationship Id="rId9" Type="http://schemas.openxmlformats.org/officeDocument/2006/relationships/slide" Target="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9509/230148220.2/0_d124d_406de25a_M.jpg" TargetMode="External"/><Relationship Id="rId2" Type="http://schemas.openxmlformats.org/officeDocument/2006/relationships/hyperlink" Target="https://img-fotki.yandex.ru/get/15561/16969765.25e/0_96528_1180a0fa_orig.png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asyen.ru/load/admin/konkursy/mk_45_sozdanie_infografiki_v_powerpoint/232-1-0-62065" TargetMode="External"/><Relationship Id="rId4" Type="http://schemas.openxmlformats.org/officeDocument/2006/relationships/hyperlink" Target="http://didaktor.ru/interaktivnaya-infografika-v-powerpoint-eto-vozmozhno/#more-5892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961423" y="1268760"/>
            <a:ext cx="7200800" cy="33123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r>
              <a:rPr lang="ru-RU" sz="6600" i="1" dirty="0">
                <a:ln w="11430"/>
                <a:gradFill>
                  <a:gsLst>
                    <a:gs pos="36000">
                      <a:srgbClr val="7030A0"/>
                    </a:gs>
                    <a:gs pos="50000">
                      <a:srgbClr val="FFC000"/>
                    </a:gs>
                    <a:gs pos="65000">
                      <a:srgbClr val="7030A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  <a:t>Фразеологический словарь</a:t>
            </a:r>
            <a:r>
              <a:rPr lang="ru-RU" sz="6600" i="1" dirty="0" smtClean="0">
                <a:ln w="11430"/>
                <a:gradFill>
                  <a:gsLst>
                    <a:gs pos="36000">
                      <a:srgbClr val="7030A0"/>
                    </a:gs>
                    <a:gs pos="50000">
                      <a:srgbClr val="FFC000"/>
                    </a:gs>
                    <a:gs pos="65000">
                      <a:srgbClr val="7030A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  <a:t>.</a:t>
            </a:r>
          </a:p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endParaRPr lang="ru-RU" sz="2400" i="1" dirty="0">
              <a:ln w="11430"/>
              <a:gradFill>
                <a:gsLst>
                  <a:gs pos="36000">
                    <a:srgbClr val="7030A0"/>
                  </a:gs>
                  <a:gs pos="50000">
                    <a:srgbClr val="FFC000"/>
                  </a:gs>
                  <a:gs pos="65000">
                    <a:srgbClr val="7030A0"/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ea typeface="+mj-ea"/>
              <a:cs typeface="+mj-cs"/>
            </a:endParaRPr>
          </a:p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r>
              <a:rPr lang="ru-RU" sz="3600" i="1" dirty="0">
                <a:ln w="11430"/>
                <a:gradFill>
                  <a:gsLst>
                    <a:gs pos="36000">
                      <a:srgbClr val="7030A0"/>
                    </a:gs>
                    <a:gs pos="50000">
                      <a:srgbClr val="FFC000"/>
                    </a:gs>
                    <a:gs pos="65000">
                      <a:srgbClr val="7030A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  <a:t>Часть </a:t>
            </a:r>
            <a:r>
              <a:rPr lang="ru-RU" sz="3600" i="1" dirty="0" smtClean="0">
                <a:ln w="11430"/>
                <a:gradFill>
                  <a:gsLst>
                    <a:gs pos="36000">
                      <a:srgbClr val="7030A0"/>
                    </a:gs>
                    <a:gs pos="50000">
                      <a:srgbClr val="FFC000"/>
                    </a:gs>
                    <a:gs pos="65000">
                      <a:srgbClr val="7030A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  <a:t>20</a:t>
            </a:r>
            <a:endParaRPr lang="ru-RU" sz="3600" i="1" dirty="0">
              <a:ln w="11430"/>
              <a:gradFill>
                <a:gsLst>
                  <a:gs pos="36000">
                    <a:srgbClr val="7030A0"/>
                  </a:gs>
                  <a:gs pos="50000">
                    <a:srgbClr val="FFC000"/>
                  </a:gs>
                  <a:gs pos="65000">
                    <a:srgbClr val="7030A0"/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32932" y="548680"/>
            <a:ext cx="50770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>
                <a:solidFill>
                  <a:srgbClr val="7030A0"/>
                </a:solidFill>
                <a:latin typeface="Comic Sans MS" pitchFamily="66" charset="0"/>
              </a:rPr>
              <a:t>Интерактивная </a:t>
            </a:r>
            <a:r>
              <a:rPr lang="ru-RU" dirty="0" err="1">
                <a:solidFill>
                  <a:srgbClr val="7030A0"/>
                </a:solidFill>
                <a:latin typeface="Comic Sans MS" pitchFamily="66" charset="0"/>
              </a:rPr>
              <a:t>инфографика</a:t>
            </a:r>
            <a:r>
              <a:rPr lang="ru-RU" dirty="0">
                <a:solidFill>
                  <a:srgbClr val="7030A0"/>
                </a:solidFill>
                <a:latin typeface="Comic Sans MS" pitchFamily="66" charset="0"/>
              </a:rPr>
              <a:t> в </a:t>
            </a:r>
            <a:r>
              <a:rPr lang="ru-RU" dirty="0" err="1">
                <a:solidFill>
                  <a:srgbClr val="7030A0"/>
                </a:solidFill>
                <a:latin typeface="Comic Sans MS" pitchFamily="66" charset="0"/>
              </a:rPr>
              <a:t>Power</a:t>
            </a:r>
            <a:r>
              <a:rPr lang="ru-RU" dirty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ru-RU" dirty="0" err="1">
                <a:solidFill>
                  <a:srgbClr val="7030A0"/>
                </a:solidFill>
                <a:latin typeface="Comic Sans MS" pitchFamily="66" charset="0"/>
              </a:rPr>
              <a:t>Point</a:t>
            </a:r>
            <a:endParaRPr lang="ru-RU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128" y="5301208"/>
            <a:ext cx="5760640" cy="1008112"/>
          </a:xfrm>
          <a:prstGeom prst="roundRect">
            <a:avLst>
              <a:gd name="adj" fmla="val 1782"/>
            </a:avLst>
          </a:prstGeom>
          <a:noFill/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1400" dirty="0" smtClean="0">
                <a:solidFill>
                  <a:srgbClr val="7030A0"/>
                </a:solidFill>
                <a:latin typeface="Comic Sans MS" pitchFamily="66" charset="0"/>
                <a:cs typeface="Times New Roman" pitchFamily="18" charset="0"/>
              </a:rPr>
              <a:t>Автор презентации: Фокина Лидия Петровна,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>
                <a:solidFill>
                  <a:srgbClr val="7030A0"/>
                </a:solidFill>
                <a:latin typeface="Comic Sans MS" pitchFamily="66" charset="0"/>
                <a:cs typeface="Times New Roman" pitchFamily="18" charset="0"/>
              </a:rPr>
              <a:t>у</a:t>
            </a:r>
            <a:r>
              <a:rPr lang="ru-RU" sz="1400" dirty="0" smtClean="0">
                <a:solidFill>
                  <a:srgbClr val="7030A0"/>
                </a:solidFill>
                <a:latin typeface="Comic Sans MS" pitchFamily="66" charset="0"/>
                <a:cs typeface="Times New Roman" pitchFamily="18" charset="0"/>
              </a:rPr>
              <a:t>читель начальных классов МКОУ «СОШ ст. Евсино»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 err="1" smtClean="0">
                <a:solidFill>
                  <a:srgbClr val="7030A0"/>
                </a:solidFill>
                <a:latin typeface="Comic Sans MS" pitchFamily="66" charset="0"/>
                <a:cs typeface="Times New Roman" pitchFamily="18" charset="0"/>
              </a:rPr>
              <a:t>Искитимского</a:t>
            </a:r>
            <a:r>
              <a:rPr lang="ru-RU" sz="1400" dirty="0" smtClean="0">
                <a:solidFill>
                  <a:srgbClr val="7030A0"/>
                </a:solidFill>
                <a:latin typeface="Comic Sans MS" pitchFamily="66" charset="0"/>
                <a:cs typeface="Times New Roman" pitchFamily="18" charset="0"/>
              </a:rPr>
              <a:t> района Новосибирской области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 smtClean="0">
                <a:solidFill>
                  <a:srgbClr val="7030A0"/>
                </a:solidFill>
                <a:latin typeface="Comic Sans MS" pitchFamily="66" charset="0"/>
                <a:cs typeface="Times New Roman" pitchFamily="18" charset="0"/>
              </a:rPr>
              <a:t>2018</a:t>
            </a:r>
          </a:p>
        </p:txBody>
      </p:sp>
    </p:spTree>
    <p:extLst>
      <p:ext uri="{BB962C8B-B14F-4D97-AF65-F5344CB8AC3E}">
        <p14:creationId xmlns:p14="http://schemas.microsoft.com/office/powerpoint/2010/main" val="171927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Управляющая кнопка: сведения 7">
            <a:hlinkClick r:id="rId2" action="ppaction://hlinksldjump" highlightClick="1"/>
          </p:cNvPr>
          <p:cNvSpPr/>
          <p:nvPr/>
        </p:nvSpPr>
        <p:spPr>
          <a:xfrm>
            <a:off x="237361" y="288205"/>
            <a:ext cx="360000" cy="360000"/>
          </a:xfrm>
          <a:prstGeom prst="actionButtonInformation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9" name="Умножение 8">
            <a:hlinkClick r:id="" action="ppaction://hlinkshowjump?jump=endshow"/>
          </p:cNvPr>
          <p:cNvSpPr/>
          <p:nvPr/>
        </p:nvSpPr>
        <p:spPr>
          <a:xfrm>
            <a:off x="8356081" y="198205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582940726"/>
              </p:ext>
            </p:extLst>
          </p:nvPr>
        </p:nvGraphicFramePr>
        <p:xfrm>
          <a:off x="955703" y="836712"/>
          <a:ext cx="72008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Скругленный прямоугольник 2">
            <a:hlinkClick r:id="rId8" action="ppaction://hlinksldjump"/>
          </p:cNvPr>
          <p:cNvSpPr/>
          <p:nvPr/>
        </p:nvSpPr>
        <p:spPr>
          <a:xfrm>
            <a:off x="3187951" y="900555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>
            <a:hlinkClick r:id="rId9" action="ppaction://hlinksldjump"/>
          </p:cNvPr>
          <p:cNvSpPr/>
          <p:nvPr/>
        </p:nvSpPr>
        <p:spPr>
          <a:xfrm>
            <a:off x="1551017" y="2100808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>
            <a:hlinkClick r:id="rId10" action="ppaction://hlinksldjump"/>
          </p:cNvPr>
          <p:cNvSpPr/>
          <p:nvPr/>
        </p:nvSpPr>
        <p:spPr>
          <a:xfrm>
            <a:off x="4824885" y="2099927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кругленный прямоугольник 34">
            <a:hlinkClick r:id="rId11" action="ppaction://hlinksldjump"/>
          </p:cNvPr>
          <p:cNvSpPr/>
          <p:nvPr/>
        </p:nvSpPr>
        <p:spPr>
          <a:xfrm>
            <a:off x="1551017" y="3771250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кругленный прямоугольник 35">
            <a:hlinkClick r:id="rId12" action="ppaction://hlinksldjump"/>
          </p:cNvPr>
          <p:cNvSpPr/>
          <p:nvPr/>
        </p:nvSpPr>
        <p:spPr>
          <a:xfrm>
            <a:off x="4857666" y="3771250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471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Умножение 10">
            <a:hlinkClick r:id="" action="ppaction://hlinkshowjump?jump=endshow"/>
          </p:cNvPr>
          <p:cNvSpPr/>
          <p:nvPr/>
        </p:nvSpPr>
        <p:spPr>
          <a:xfrm>
            <a:off x="8356081" y="198205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20" name="Схема 19"/>
          <p:cNvGraphicFramePr/>
          <p:nvPr>
            <p:extLst>
              <p:ext uri="{D42A27DB-BD31-4B8C-83A1-F6EECF244321}">
                <p14:modId xmlns:p14="http://schemas.microsoft.com/office/powerpoint/2010/main" val="576161592"/>
              </p:ext>
            </p:extLst>
          </p:nvPr>
        </p:nvGraphicFramePr>
        <p:xfrm>
          <a:off x="955703" y="836712"/>
          <a:ext cx="72008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1" name="Скругленный прямоугольник 20">
            <a:hlinkClick r:id="rId7" action="ppaction://hlinksldjump"/>
          </p:cNvPr>
          <p:cNvSpPr/>
          <p:nvPr/>
        </p:nvSpPr>
        <p:spPr>
          <a:xfrm>
            <a:off x="3187951" y="900555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>
            <a:hlinkClick r:id="rId8" action="ppaction://hlinksldjump"/>
          </p:cNvPr>
          <p:cNvSpPr/>
          <p:nvPr/>
        </p:nvSpPr>
        <p:spPr>
          <a:xfrm>
            <a:off x="1551017" y="2100808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>
            <a:hlinkClick r:id="rId9" action="ppaction://hlinksldjump"/>
          </p:cNvPr>
          <p:cNvSpPr/>
          <p:nvPr/>
        </p:nvSpPr>
        <p:spPr>
          <a:xfrm>
            <a:off x="4824885" y="2099927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>
            <a:hlinkClick r:id="rId10" action="ppaction://hlinksldjump"/>
          </p:cNvPr>
          <p:cNvSpPr/>
          <p:nvPr/>
        </p:nvSpPr>
        <p:spPr>
          <a:xfrm>
            <a:off x="1551017" y="3771250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кругленный прямоугольник 24">
            <a:hlinkClick r:id="rId11" action="ppaction://hlinksldjump"/>
          </p:cNvPr>
          <p:cNvSpPr/>
          <p:nvPr/>
        </p:nvSpPr>
        <p:spPr>
          <a:xfrm>
            <a:off x="4857666" y="3771250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кругленный прямоугольник 25"/>
          <p:cNvSpPr/>
          <p:nvPr/>
        </p:nvSpPr>
        <p:spPr>
          <a:xfrm flipH="1">
            <a:off x="1675783" y="5013176"/>
            <a:ext cx="5760640" cy="1296144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7030A0"/>
                </a:solidFill>
                <a:latin typeface="Comic Sans MS" pitchFamily="66" charset="0"/>
              </a:rPr>
              <a:t>Удивляться чему-либо</a:t>
            </a:r>
            <a:endParaRPr lang="ru-RU" sz="2400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5255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Умножение 17">
            <a:hlinkClick r:id="" action="ppaction://hlinkshowjump?jump=endshow"/>
          </p:cNvPr>
          <p:cNvSpPr/>
          <p:nvPr/>
        </p:nvSpPr>
        <p:spPr>
          <a:xfrm>
            <a:off x="8356081" y="198205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19" name="Схема 18"/>
          <p:cNvGraphicFramePr/>
          <p:nvPr>
            <p:extLst>
              <p:ext uri="{D42A27DB-BD31-4B8C-83A1-F6EECF244321}">
                <p14:modId xmlns:p14="http://schemas.microsoft.com/office/powerpoint/2010/main" val="4120943567"/>
              </p:ext>
            </p:extLst>
          </p:nvPr>
        </p:nvGraphicFramePr>
        <p:xfrm>
          <a:off x="955703" y="836712"/>
          <a:ext cx="72008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0" name="Скругленный прямоугольник 19">
            <a:hlinkClick r:id="rId7" action="ppaction://hlinksldjump"/>
          </p:cNvPr>
          <p:cNvSpPr/>
          <p:nvPr/>
        </p:nvSpPr>
        <p:spPr>
          <a:xfrm>
            <a:off x="3187951" y="900555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>
            <a:hlinkClick r:id="rId8" action="ppaction://hlinksldjump"/>
          </p:cNvPr>
          <p:cNvSpPr/>
          <p:nvPr/>
        </p:nvSpPr>
        <p:spPr>
          <a:xfrm>
            <a:off x="1551017" y="2100808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>
            <a:hlinkClick r:id="rId9" action="ppaction://hlinksldjump"/>
          </p:cNvPr>
          <p:cNvSpPr/>
          <p:nvPr/>
        </p:nvSpPr>
        <p:spPr>
          <a:xfrm>
            <a:off x="4824885" y="2099927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>
            <a:hlinkClick r:id="rId10" action="ppaction://hlinksldjump"/>
          </p:cNvPr>
          <p:cNvSpPr/>
          <p:nvPr/>
        </p:nvSpPr>
        <p:spPr>
          <a:xfrm>
            <a:off x="1551017" y="3771250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>
            <a:hlinkClick r:id="rId11" action="ppaction://hlinksldjump"/>
          </p:cNvPr>
          <p:cNvSpPr/>
          <p:nvPr/>
        </p:nvSpPr>
        <p:spPr>
          <a:xfrm>
            <a:off x="4857666" y="3771250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кругленный прямоугольник 24"/>
          <p:cNvSpPr/>
          <p:nvPr/>
        </p:nvSpPr>
        <p:spPr>
          <a:xfrm flipH="1">
            <a:off x="1675783" y="5013176"/>
            <a:ext cx="5760640" cy="1296144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7030A0"/>
                </a:solidFill>
                <a:latin typeface="Comic Sans MS" pitchFamily="66" charset="0"/>
              </a:rPr>
              <a:t>Распутывать сложное, </a:t>
            </a:r>
          </a:p>
          <a:p>
            <a:pPr algn="ctr"/>
            <a:r>
              <a:rPr lang="ru-RU" sz="2400" dirty="0" smtClean="0">
                <a:solidFill>
                  <a:srgbClr val="7030A0"/>
                </a:solidFill>
                <a:latin typeface="Comic Sans MS" pitchFamily="66" charset="0"/>
              </a:rPr>
              <a:t>неприятное дело</a:t>
            </a:r>
            <a:endParaRPr lang="ru-RU" sz="2400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0231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Умножение 9">
            <a:hlinkClick r:id="" action="ppaction://hlinkshowjump?jump=endshow"/>
          </p:cNvPr>
          <p:cNvSpPr/>
          <p:nvPr/>
        </p:nvSpPr>
        <p:spPr>
          <a:xfrm>
            <a:off x="8356081" y="198205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19" name="Схема 18"/>
          <p:cNvGraphicFramePr/>
          <p:nvPr>
            <p:extLst>
              <p:ext uri="{D42A27DB-BD31-4B8C-83A1-F6EECF244321}">
                <p14:modId xmlns:p14="http://schemas.microsoft.com/office/powerpoint/2010/main" val="4120943567"/>
              </p:ext>
            </p:extLst>
          </p:nvPr>
        </p:nvGraphicFramePr>
        <p:xfrm>
          <a:off x="955703" y="836712"/>
          <a:ext cx="72008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0" name="Скругленный прямоугольник 19">
            <a:hlinkClick r:id="rId7" action="ppaction://hlinksldjump"/>
          </p:cNvPr>
          <p:cNvSpPr/>
          <p:nvPr/>
        </p:nvSpPr>
        <p:spPr>
          <a:xfrm>
            <a:off x="3187951" y="900555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>
            <a:hlinkClick r:id="rId8" action="ppaction://hlinksldjump"/>
          </p:cNvPr>
          <p:cNvSpPr/>
          <p:nvPr/>
        </p:nvSpPr>
        <p:spPr>
          <a:xfrm>
            <a:off x="1551017" y="2100808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>
            <a:hlinkClick r:id="rId9" action="ppaction://hlinksldjump"/>
          </p:cNvPr>
          <p:cNvSpPr/>
          <p:nvPr/>
        </p:nvSpPr>
        <p:spPr>
          <a:xfrm>
            <a:off x="4824885" y="2099927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>
            <a:hlinkClick r:id="rId10" action="ppaction://hlinksldjump"/>
          </p:cNvPr>
          <p:cNvSpPr/>
          <p:nvPr/>
        </p:nvSpPr>
        <p:spPr>
          <a:xfrm>
            <a:off x="1551017" y="3771250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>
            <a:hlinkClick r:id="rId11" action="ppaction://hlinksldjump"/>
          </p:cNvPr>
          <p:cNvSpPr/>
          <p:nvPr/>
        </p:nvSpPr>
        <p:spPr>
          <a:xfrm>
            <a:off x="4857666" y="3771250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кругленный прямоугольник 24"/>
          <p:cNvSpPr/>
          <p:nvPr/>
        </p:nvSpPr>
        <p:spPr>
          <a:xfrm flipH="1">
            <a:off x="1675783" y="5013176"/>
            <a:ext cx="5760640" cy="1296144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7030A0"/>
                </a:solidFill>
                <a:latin typeface="Comic Sans MS" pitchFamily="66" charset="0"/>
              </a:rPr>
              <a:t>Быть удачливым, </a:t>
            </a:r>
          </a:p>
          <a:p>
            <a:pPr algn="ctr"/>
            <a:r>
              <a:rPr lang="ru-RU" sz="2400" dirty="0" smtClean="0">
                <a:solidFill>
                  <a:srgbClr val="7030A0"/>
                </a:solidFill>
                <a:latin typeface="Comic Sans MS" pitchFamily="66" charset="0"/>
              </a:rPr>
              <a:t>случайно спастись от беды, гибели</a:t>
            </a:r>
            <a:endParaRPr lang="ru-RU" sz="2400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5619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Умножение 9">
            <a:hlinkClick r:id="" action="ppaction://hlinkshowjump?jump=endshow"/>
          </p:cNvPr>
          <p:cNvSpPr/>
          <p:nvPr/>
        </p:nvSpPr>
        <p:spPr>
          <a:xfrm>
            <a:off x="8356081" y="198205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19" name="Схема 18"/>
          <p:cNvGraphicFramePr/>
          <p:nvPr>
            <p:extLst>
              <p:ext uri="{D42A27DB-BD31-4B8C-83A1-F6EECF244321}">
                <p14:modId xmlns:p14="http://schemas.microsoft.com/office/powerpoint/2010/main" val="4120943567"/>
              </p:ext>
            </p:extLst>
          </p:nvPr>
        </p:nvGraphicFramePr>
        <p:xfrm>
          <a:off x="955703" y="836712"/>
          <a:ext cx="72008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0" name="Скругленный прямоугольник 19">
            <a:hlinkClick r:id="rId7" action="ppaction://hlinksldjump"/>
          </p:cNvPr>
          <p:cNvSpPr/>
          <p:nvPr/>
        </p:nvSpPr>
        <p:spPr>
          <a:xfrm>
            <a:off x="3187951" y="900555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>
            <a:hlinkClick r:id="rId8" action="ppaction://hlinksldjump"/>
          </p:cNvPr>
          <p:cNvSpPr/>
          <p:nvPr/>
        </p:nvSpPr>
        <p:spPr>
          <a:xfrm>
            <a:off x="1551017" y="2100808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>
            <a:hlinkClick r:id="rId9" action="ppaction://hlinksldjump"/>
          </p:cNvPr>
          <p:cNvSpPr/>
          <p:nvPr/>
        </p:nvSpPr>
        <p:spPr>
          <a:xfrm>
            <a:off x="4824885" y="2099927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>
            <a:hlinkClick r:id="rId10" action="ppaction://hlinksldjump"/>
          </p:cNvPr>
          <p:cNvSpPr/>
          <p:nvPr/>
        </p:nvSpPr>
        <p:spPr>
          <a:xfrm>
            <a:off x="1551017" y="3771250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>
            <a:hlinkClick r:id="rId11" action="ppaction://hlinksldjump"/>
          </p:cNvPr>
          <p:cNvSpPr/>
          <p:nvPr/>
        </p:nvSpPr>
        <p:spPr>
          <a:xfrm>
            <a:off x="4857666" y="3771250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кругленный прямоугольник 24"/>
          <p:cNvSpPr/>
          <p:nvPr/>
        </p:nvSpPr>
        <p:spPr>
          <a:xfrm flipH="1">
            <a:off x="1675783" y="5013176"/>
            <a:ext cx="5760640" cy="1296144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7030A0"/>
                </a:solidFill>
                <a:latin typeface="Comic Sans MS" pitchFamily="66" charset="0"/>
              </a:rPr>
              <a:t>Действовать прямолинейно, необдуманно, нерасчётливо, сгоряча</a:t>
            </a:r>
            <a:endParaRPr lang="ru-RU" sz="2400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8222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Умножение 9">
            <a:hlinkClick r:id="" action="ppaction://hlinkshowjump?jump=endshow"/>
          </p:cNvPr>
          <p:cNvSpPr/>
          <p:nvPr/>
        </p:nvSpPr>
        <p:spPr>
          <a:xfrm>
            <a:off x="8356081" y="198205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19" name="Схема 18"/>
          <p:cNvGraphicFramePr/>
          <p:nvPr>
            <p:extLst>
              <p:ext uri="{D42A27DB-BD31-4B8C-83A1-F6EECF244321}">
                <p14:modId xmlns:p14="http://schemas.microsoft.com/office/powerpoint/2010/main" val="4120943567"/>
              </p:ext>
            </p:extLst>
          </p:nvPr>
        </p:nvGraphicFramePr>
        <p:xfrm>
          <a:off x="955703" y="836712"/>
          <a:ext cx="72008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0" name="Скругленный прямоугольник 19">
            <a:hlinkClick r:id="rId7" action="ppaction://hlinksldjump"/>
          </p:cNvPr>
          <p:cNvSpPr/>
          <p:nvPr/>
        </p:nvSpPr>
        <p:spPr>
          <a:xfrm>
            <a:off x="3187951" y="900555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>
            <a:hlinkClick r:id="rId8" action="ppaction://hlinksldjump"/>
          </p:cNvPr>
          <p:cNvSpPr/>
          <p:nvPr/>
        </p:nvSpPr>
        <p:spPr>
          <a:xfrm>
            <a:off x="1551017" y="2100808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>
            <a:hlinkClick r:id="rId9" action="ppaction://hlinksldjump"/>
          </p:cNvPr>
          <p:cNvSpPr/>
          <p:nvPr/>
        </p:nvSpPr>
        <p:spPr>
          <a:xfrm>
            <a:off x="4824885" y="2099927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>
            <a:hlinkClick r:id="rId10" action="ppaction://hlinksldjump"/>
          </p:cNvPr>
          <p:cNvSpPr/>
          <p:nvPr/>
        </p:nvSpPr>
        <p:spPr>
          <a:xfrm>
            <a:off x="1551017" y="3771250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>
            <a:hlinkClick r:id="rId11" action="ppaction://hlinksldjump"/>
          </p:cNvPr>
          <p:cNvSpPr/>
          <p:nvPr/>
        </p:nvSpPr>
        <p:spPr>
          <a:xfrm>
            <a:off x="4857666" y="3771250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кругленный прямоугольник 24"/>
          <p:cNvSpPr/>
          <p:nvPr/>
        </p:nvSpPr>
        <p:spPr>
          <a:xfrm flipH="1">
            <a:off x="1675783" y="5013176"/>
            <a:ext cx="5760640" cy="1296144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7030A0"/>
                </a:solidFill>
                <a:latin typeface="Comic Sans MS" pitchFamily="66" charset="0"/>
              </a:rPr>
              <a:t>Очень близко, совсем рядом</a:t>
            </a:r>
            <a:endParaRPr lang="ru-RU" sz="2400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994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18152" y="5589240"/>
            <a:ext cx="72728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7030A0"/>
                </a:solidFill>
                <a:latin typeface="Comic Sans MS" pitchFamily="66" charset="0"/>
                <a:cs typeface="Arial" pitchFamily="34" charset="0"/>
              </a:rPr>
              <a:t>На момент создания ресурса все ссылки являются активными</a:t>
            </a:r>
            <a:r>
              <a:rPr lang="ru-RU" sz="1600" dirty="0" smtClean="0">
                <a:solidFill>
                  <a:srgbClr val="7030A0"/>
                </a:solidFill>
                <a:latin typeface="Comic Sans MS" pitchFamily="66" charset="0"/>
                <a:cs typeface="Arial" pitchFamily="34" charset="0"/>
              </a:rPr>
              <a:t>! </a:t>
            </a:r>
            <a:endParaRPr lang="ru-RU" sz="1600" dirty="0">
              <a:solidFill>
                <a:srgbClr val="7030A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548680"/>
            <a:ext cx="7920880" cy="29084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n w="1905"/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itchFamily="34" charset="0"/>
              </a:rPr>
              <a:t>Информационные источники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00" i="1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pPr algn="ctr"/>
            <a:endParaRPr lang="ru-RU" sz="800" i="1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sz="1400" b="1" dirty="0">
                <a:solidFill>
                  <a:srgbClr val="7030A0"/>
                </a:solidFill>
                <a:latin typeface="Comic Sans MS" pitchFamily="66" charset="0"/>
              </a:rPr>
              <a:t>Рамка </a:t>
            </a:r>
            <a:r>
              <a:rPr lang="en-US" sz="1400" dirty="0">
                <a:solidFill>
                  <a:srgbClr val="7030A0"/>
                </a:solidFill>
                <a:latin typeface="Comic Sans MS" pitchFamily="66" charset="0"/>
                <a:hlinkClick r:id="rId2"/>
              </a:rPr>
              <a:t>https://img-fotki.yandex.ru/get/15561/16969765.25e/0_96528_1180a0fa_orig.png</a:t>
            </a:r>
            <a:r>
              <a:rPr lang="ru-RU" sz="1400" dirty="0">
                <a:solidFill>
                  <a:srgbClr val="7030A0"/>
                </a:solidFill>
                <a:latin typeface="Comic Sans MS" pitchFamily="66" charset="0"/>
              </a:rPr>
              <a:t> </a:t>
            </a:r>
          </a:p>
          <a:p>
            <a:pPr>
              <a:buNone/>
            </a:pPr>
            <a:r>
              <a:rPr lang="ru-RU" sz="1400" b="1" dirty="0">
                <a:solidFill>
                  <a:srgbClr val="7030A0"/>
                </a:solidFill>
                <a:latin typeface="Comic Sans MS" pitchFamily="66" charset="0"/>
              </a:rPr>
              <a:t>Фон </a:t>
            </a:r>
            <a:r>
              <a:rPr lang="en-US" sz="1400" dirty="0">
                <a:solidFill>
                  <a:srgbClr val="7030A0"/>
                </a:solidFill>
                <a:latin typeface="Comic Sans MS" pitchFamily="66" charset="0"/>
                <a:hlinkClick r:id="rId3"/>
              </a:rPr>
              <a:t>http://img-fotki.yandex.ru/get/9509/230148220.2/0_d124d_406de25a_M.jpg</a:t>
            </a:r>
            <a:r>
              <a:rPr lang="ru-RU" sz="1400" dirty="0">
                <a:solidFill>
                  <a:srgbClr val="7030A0"/>
                </a:solidFill>
                <a:latin typeface="Comic Sans MS" pitchFamily="66" charset="0"/>
              </a:rPr>
              <a:t> </a:t>
            </a:r>
          </a:p>
          <a:p>
            <a:endParaRPr lang="ru-RU" sz="1400" b="1" i="1" dirty="0">
              <a:solidFill>
                <a:srgbClr val="7030A0"/>
              </a:solidFill>
              <a:latin typeface="Comic Sans MS" pitchFamily="66" charset="0"/>
            </a:endParaRPr>
          </a:p>
          <a:p>
            <a:r>
              <a:rPr lang="ru-RU" sz="1400" b="1" dirty="0">
                <a:solidFill>
                  <a:srgbClr val="7030A0"/>
                </a:solidFill>
                <a:latin typeface="Comic Sans MS" pitchFamily="66" charset="0"/>
              </a:rPr>
              <a:t>Игнатьева Т. В., Тарасова Л.Е. Литературное чтение. 1-4 классы. Справочник для учителя. М.: Издательство «Экзамен», 2010.</a:t>
            </a:r>
          </a:p>
          <a:p>
            <a:r>
              <a:rPr lang="ru-RU" sz="1400" b="1" dirty="0">
                <a:solidFill>
                  <a:srgbClr val="7030A0"/>
                </a:solidFill>
                <a:latin typeface="Comic Sans MS" pitchFamily="66" charset="0"/>
              </a:rPr>
              <a:t>Идея технологического приема </a:t>
            </a:r>
            <a:r>
              <a:rPr lang="ru-RU" sz="1400" b="1" dirty="0" err="1">
                <a:solidFill>
                  <a:srgbClr val="7030A0"/>
                </a:solidFill>
                <a:latin typeface="Comic Sans MS" pitchFamily="66" charset="0"/>
              </a:rPr>
              <a:t>Г.О.Аствацатурова</a:t>
            </a:r>
            <a:r>
              <a:rPr lang="ru-RU" sz="1400" b="1" dirty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US" sz="1400" dirty="0">
                <a:solidFill>
                  <a:srgbClr val="7030A0"/>
                </a:solidFill>
                <a:latin typeface="Comic Sans MS" pitchFamily="66" charset="0"/>
                <a:hlinkClick r:id="rId4"/>
              </a:rPr>
              <a:t>http://didaktor.ru/interaktivnaya-infografika-v-powerpoint-eto-vozmozhno/#more-5892</a:t>
            </a:r>
            <a:r>
              <a:rPr lang="ru-RU" sz="1400" dirty="0">
                <a:solidFill>
                  <a:srgbClr val="7030A0"/>
                </a:solidFill>
                <a:latin typeface="Comic Sans MS" pitchFamily="66" charset="0"/>
              </a:rPr>
              <a:t> </a:t>
            </a:r>
          </a:p>
          <a:p>
            <a:r>
              <a:rPr lang="ru-RU" sz="1400" b="1" dirty="0">
                <a:solidFill>
                  <a:srgbClr val="7030A0"/>
                </a:solidFill>
                <a:latin typeface="Comic Sans MS" pitchFamily="66" charset="0"/>
              </a:rPr>
              <a:t>МК №45. Создание </a:t>
            </a:r>
            <a:r>
              <a:rPr lang="ru-RU" sz="1400" b="1" dirty="0" err="1">
                <a:solidFill>
                  <a:srgbClr val="7030A0"/>
                </a:solidFill>
                <a:latin typeface="Comic Sans MS" pitchFamily="66" charset="0"/>
              </a:rPr>
              <a:t>инфографики</a:t>
            </a:r>
            <a:r>
              <a:rPr lang="ru-RU" sz="1400" b="1" dirty="0">
                <a:solidFill>
                  <a:srgbClr val="7030A0"/>
                </a:solidFill>
                <a:latin typeface="Comic Sans MS" pitchFamily="66" charset="0"/>
              </a:rPr>
              <a:t> в </a:t>
            </a:r>
            <a:r>
              <a:rPr lang="ru-RU" sz="1400" b="1" dirty="0" err="1">
                <a:solidFill>
                  <a:srgbClr val="7030A0"/>
                </a:solidFill>
                <a:latin typeface="Comic Sans MS" pitchFamily="66" charset="0"/>
              </a:rPr>
              <a:t>PowerPoint</a:t>
            </a:r>
            <a:endParaRPr lang="ru-RU" sz="1400" b="1" dirty="0">
              <a:solidFill>
                <a:srgbClr val="7030A0"/>
              </a:solidFill>
              <a:latin typeface="Comic Sans MS" pitchFamily="66" charset="0"/>
            </a:endParaRPr>
          </a:p>
          <a:p>
            <a:r>
              <a:rPr lang="en-US" sz="1400" dirty="0">
                <a:solidFill>
                  <a:srgbClr val="7030A0"/>
                </a:solidFill>
                <a:latin typeface="Comic Sans MS" pitchFamily="66" charset="0"/>
                <a:hlinkClick r:id="rId5"/>
              </a:rPr>
              <a:t>http://</a:t>
            </a:r>
            <a:r>
              <a:rPr lang="en-US" sz="1400" dirty="0" smtClean="0">
                <a:solidFill>
                  <a:srgbClr val="7030A0"/>
                </a:solidFill>
                <a:latin typeface="Comic Sans MS" pitchFamily="66" charset="0"/>
                <a:hlinkClick r:id="rId5"/>
              </a:rPr>
              <a:t>easyen.ru/load/admin/konkursy/mk_45_sozdanie_infografiki_v_powerpoint/232-1-0-62065</a:t>
            </a:r>
            <a:endParaRPr lang="ru-RU" sz="14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6" name="Управляющая кнопка: возврат 5">
            <a:hlinkClick r:id="" action="ppaction://hlinkshowjump?jump=lastslideviewed" highlightClick="1"/>
          </p:cNvPr>
          <p:cNvSpPr/>
          <p:nvPr/>
        </p:nvSpPr>
        <p:spPr>
          <a:xfrm>
            <a:off x="8545949" y="6210540"/>
            <a:ext cx="360000" cy="360000"/>
          </a:xfrm>
          <a:prstGeom prst="actionButtonReturn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719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76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030A0"/>
      </a:hlink>
      <a:folHlink>
        <a:srgbClr val="7030A0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198</Words>
  <Application>Microsoft Office PowerPoint</Application>
  <PresentationFormat>Экран (4:3)</PresentationFormat>
  <Paragraphs>62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Times New Roman</vt:lpstr>
      <vt:lpstr>Comic Sans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Инфографика</dc:title>
  <dc:creator>Фокина Лидия Петровна</dc:creator>
  <cp:keywords>Фразеологический словарь</cp:keywords>
  <cp:lastModifiedBy>Фокина Лидия Петровна</cp:lastModifiedBy>
  <cp:revision>43</cp:revision>
  <dcterms:created xsi:type="dcterms:W3CDTF">2018-03-09T15:08:22Z</dcterms:created>
  <dcterms:modified xsi:type="dcterms:W3CDTF">2018-03-31T03:20:24Z</dcterms:modified>
</cp:coreProperties>
</file>