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68" r:id="rId12"/>
  </p:sldIdLst>
  <p:sldSz cx="9144000" cy="6858000" type="screen4x3"/>
  <p:notesSz cx="6858000" cy="9144000"/>
  <p:embeddedFontLst>
    <p:embeddedFont>
      <p:font typeface="Comic Sans MS" pitchFamily="66" charset="0"/>
      <p:regular r:id="rId13"/>
      <p:bold r:id="rId1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</dgm:pt>
    <dgm:pt modelId="{3BCBD2F2-D0BA-44EC-921F-39894F0F63DA}" type="pres">
      <dgm:prSet presAssocID="{FE345D2A-0A46-47D2-801F-4311C5A5DAB9}" presName="boxAndChildren" presStyleCnt="0"/>
      <dgm:spPr/>
    </dgm:pt>
    <dgm:pt modelId="{4E9AADE5-41CE-4D62-89F0-E750762E5F9E}" type="pres">
      <dgm:prSet presAssocID="{FE345D2A-0A46-47D2-801F-4311C5A5DAB9}" presName="parentTextBox" presStyleLbl="node1" presStyleIdx="0" presStyleCnt="8"/>
      <dgm:spPr/>
    </dgm:pt>
    <dgm:pt modelId="{65E4B61D-C5CA-4BD8-A273-35B3971C682A}" type="pres">
      <dgm:prSet presAssocID="{2E2F9C28-BC6F-4FEF-AD5B-0D0DC8FA1582}" presName="sp" presStyleCnt="0"/>
      <dgm:spPr/>
    </dgm:pt>
    <dgm:pt modelId="{90D64DD2-4852-4FD2-B9CA-A4129A1286BD}" type="pres">
      <dgm:prSet presAssocID="{40ACB187-57BD-435C-B606-41332F3811F9}" presName="arrowAndChildren" presStyleCnt="0"/>
      <dgm:spPr/>
    </dgm:pt>
    <dgm:pt modelId="{A3D09512-8069-4DC3-AD1F-104DE916C195}" type="pres">
      <dgm:prSet presAssocID="{40ACB187-57BD-435C-B606-41332F3811F9}" presName="parentTextArrow" presStyleLbl="node1" presStyleIdx="1" presStyleCnt="8"/>
      <dgm:spPr/>
    </dgm:pt>
    <dgm:pt modelId="{79084601-7BF8-49F2-98CD-0F04A9207CA0}" type="pres">
      <dgm:prSet presAssocID="{30856EAE-1A35-4390-BE46-CECF436D62A9}" presName="sp" presStyleCnt="0"/>
      <dgm:spPr/>
    </dgm:pt>
    <dgm:pt modelId="{353C75D2-CCE6-4A35-B53E-5C9B659816E6}" type="pres">
      <dgm:prSet presAssocID="{55E9CC74-D16F-494E-8BE9-5D66A545576C}" presName="arrowAndChildren" presStyleCnt="0"/>
      <dgm:spPr/>
    </dgm:pt>
    <dgm:pt modelId="{345F3609-5A6B-4ECC-8BA3-6AC08EFC4122}" type="pres">
      <dgm:prSet presAssocID="{55E9CC74-D16F-494E-8BE9-5D66A545576C}" presName="parentTextArrow" presStyleLbl="node1" presStyleIdx="2" presStyleCnt="8"/>
      <dgm:spPr/>
    </dgm:pt>
    <dgm:pt modelId="{0C09E368-994E-49BD-B419-1BAE37D6BE40}" type="pres">
      <dgm:prSet presAssocID="{E4A6ACF5-033C-4F3D-91EB-210131A66CEB}" presName="sp" presStyleCnt="0"/>
      <dgm:spPr/>
    </dgm:pt>
    <dgm:pt modelId="{26BAFBEB-487C-4487-9093-1B99476A30AA}" type="pres">
      <dgm:prSet presAssocID="{B193AAA7-5494-4EEA-90F2-40A238DCABD5}" presName="arrowAndChildren" presStyleCnt="0"/>
      <dgm:spPr/>
    </dgm:pt>
    <dgm:pt modelId="{279E4D28-2371-4D5F-A22C-BC7FAEF6DE22}" type="pres">
      <dgm:prSet presAssocID="{B193AAA7-5494-4EEA-90F2-40A238DCABD5}" presName="parentTextArrow" presStyleLbl="node1" presStyleIdx="3" presStyleCnt="8"/>
      <dgm:spPr/>
    </dgm:pt>
    <dgm:pt modelId="{CA3C3072-1AE7-4957-8F7C-D2012ED2C6BE}" type="pres">
      <dgm:prSet presAssocID="{019EB83A-5EB3-46C9-AD64-45658D0C03E2}" presName="sp" presStyleCnt="0"/>
      <dgm:spPr/>
    </dgm:pt>
    <dgm:pt modelId="{CEB6CB77-DA87-4605-9738-0CC813A9D810}" type="pres">
      <dgm:prSet presAssocID="{BB30CA39-C371-4740-B3B5-EEEF7C5ADC52}" presName="arrowAndChildren" presStyleCnt="0"/>
      <dgm:spPr/>
    </dgm:pt>
    <dgm:pt modelId="{F06F169E-87D0-4AB7-8BA4-B08A1725ADA9}" type="pres">
      <dgm:prSet presAssocID="{BB30CA39-C371-4740-B3B5-EEEF7C5ADC52}" presName="parentTextArrow" presStyleLbl="node1" presStyleIdx="4" presStyleCnt="8"/>
      <dgm:spPr/>
    </dgm:pt>
    <dgm:pt modelId="{6A789D13-6C68-4748-A08C-92D0355DA9A2}" type="pres">
      <dgm:prSet presAssocID="{A96CEBBA-5610-48D9-9C9F-301C2D9B7BE3}" presName="sp" presStyleCnt="0"/>
      <dgm:spPr/>
    </dgm:pt>
    <dgm:pt modelId="{9A8375BC-BEF7-4DAF-BE5E-BE9B5748604C}" type="pres">
      <dgm:prSet presAssocID="{5EA3345A-A989-4132-9AA1-D2FCF2A4B802}" presName="arrowAndChildren" presStyleCnt="0"/>
      <dgm:spPr/>
    </dgm:pt>
    <dgm:pt modelId="{0A4F8183-EF4D-4A4B-A81F-D416AA09FE5C}" type="pres">
      <dgm:prSet presAssocID="{5EA3345A-A989-4132-9AA1-D2FCF2A4B802}" presName="parentTextArrow" presStyleLbl="node1" presStyleIdx="5" presStyleCnt="8"/>
      <dgm:spPr/>
    </dgm:pt>
    <dgm:pt modelId="{888535F3-6C24-4A24-89D4-95F5F95259A3}" type="pres">
      <dgm:prSet presAssocID="{8C4DB9C2-D9F5-4D7E-B0EE-6505B044E379}" presName="sp" presStyleCnt="0"/>
      <dgm:spPr/>
    </dgm:pt>
    <dgm:pt modelId="{5B447A84-0414-417D-AB61-A65C0588543D}" type="pres">
      <dgm:prSet presAssocID="{F96AEFCC-1E2C-4135-B766-E5AF057378C4}" presName="arrowAndChildren" presStyleCnt="0"/>
      <dgm:spPr/>
    </dgm:pt>
    <dgm:pt modelId="{E788DBE4-AE4A-40C5-B465-1267AEECB1F4}" type="pres">
      <dgm:prSet presAssocID="{F96AEFCC-1E2C-4135-B766-E5AF057378C4}" presName="parentTextArrow" presStyleLbl="node1" presStyleIdx="6" presStyleCnt="8"/>
      <dgm:spPr/>
    </dgm:pt>
    <dgm:pt modelId="{89B426A1-611D-4044-BD7D-F2733BBA25B0}" type="pres">
      <dgm:prSet presAssocID="{C69A5BE8-C0F1-46BE-B420-CA3A202243E4}" presName="sp" presStyleCnt="0"/>
      <dgm:spPr/>
    </dgm:pt>
    <dgm:pt modelId="{ECA91A73-A1B3-4FEC-B18B-659D361255A6}" type="pres">
      <dgm:prSet presAssocID="{C80BFEF6-C86A-4874-B130-FEF5B12EA159}" presName="arrowAndChildren" presStyleCnt="0"/>
      <dgm:spPr/>
    </dgm:pt>
    <dgm:pt modelId="{BEE27BB1-EB02-442A-B3AC-A9F7680F47B4}" type="pres">
      <dgm:prSet presAssocID="{C80BFEF6-C86A-4874-B130-FEF5B12EA159}" presName="parentTextArrow" presStyleLbl="node1" presStyleIdx="7" presStyleCnt="8"/>
      <dgm:spPr/>
    </dgm:pt>
  </dgm:ptLst>
  <dgm:cxnLst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A1EA5158-1508-485D-A9AC-404C47768B54}" type="presOf" srcId="{F96AEFCC-1E2C-4135-B766-E5AF057378C4}" destId="{E788DBE4-AE4A-40C5-B465-1267AEECB1F4}" srcOrd="0" destOrd="0" presId="urn:microsoft.com/office/officeart/2005/8/layout/process4"/>
    <dgm:cxn modelId="{D197E598-0CDB-42CE-9BC5-4E87B7E3EE5B}" type="presOf" srcId="{B193AAA7-5494-4EEA-90F2-40A238DCABD5}" destId="{279E4D28-2371-4D5F-A22C-BC7FAEF6DE22}" srcOrd="0" destOrd="0" presId="urn:microsoft.com/office/officeart/2005/8/layout/process4"/>
    <dgm:cxn modelId="{2838249D-03A3-4E77-9C5C-B911B18FD9CD}" type="presOf" srcId="{5EA3345A-A989-4132-9AA1-D2FCF2A4B802}" destId="{0A4F8183-EF4D-4A4B-A81F-D416AA09FE5C}" srcOrd="0" destOrd="0" presId="urn:microsoft.com/office/officeart/2005/8/layout/process4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543C151D-7454-4CD6-B86D-784A5479A3F2}" type="presOf" srcId="{BB30CA39-C371-4740-B3B5-EEEF7C5ADC52}" destId="{F06F169E-87D0-4AB7-8BA4-B08A1725ADA9}" srcOrd="0" destOrd="0" presId="urn:microsoft.com/office/officeart/2005/8/layout/process4"/>
    <dgm:cxn modelId="{8297E553-C928-4DD0-8E6D-584E871BD0D0}" type="presOf" srcId="{FE345D2A-0A46-47D2-801F-4311C5A5DAB9}" destId="{4E9AADE5-41CE-4D62-89F0-E750762E5F9E}" srcOrd="0" destOrd="0" presId="urn:microsoft.com/office/officeart/2005/8/layout/process4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AFE0B3F2-3DCE-4A80-92E4-3CA46EF59C9A}" type="presOf" srcId="{40ACB187-57BD-435C-B606-41332F3811F9}" destId="{A3D09512-8069-4DC3-AD1F-104DE916C195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DC44875B-E63E-496B-891A-CF5257F0F2BC}" type="presOf" srcId="{C80BFEF6-C86A-4874-B130-FEF5B12EA159}" destId="{BEE27BB1-EB02-442A-B3AC-A9F7680F47B4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B6ECE40A-2885-4B94-A1DC-C39A3562B69E}" type="presOf" srcId="{55E9CC74-D16F-494E-8BE9-5D66A545576C}" destId="{345F3609-5A6B-4ECC-8BA3-6AC08EFC4122}" srcOrd="0" destOrd="0" presId="urn:microsoft.com/office/officeart/2005/8/layout/process4"/>
    <dgm:cxn modelId="{3497FB33-F6FF-44B2-9F72-18400395CCDD}" type="presOf" srcId="{03B8235C-EBF2-486C-B18E-C929033C6555}" destId="{BD1931BC-D333-4628-8976-9CBFB513474D}" srcOrd="0" destOrd="0" presId="urn:microsoft.com/office/officeart/2005/8/layout/process4"/>
    <dgm:cxn modelId="{4FCF1B38-141E-4ABE-94E6-C212464B22A3}" type="presParOf" srcId="{BD1931BC-D333-4628-8976-9CBFB513474D}" destId="{3BCBD2F2-D0BA-44EC-921F-39894F0F63DA}" srcOrd="0" destOrd="0" presId="urn:microsoft.com/office/officeart/2005/8/layout/process4"/>
    <dgm:cxn modelId="{B4A6DA6A-940F-4BA3-883E-730F1FDB6FDF}" type="presParOf" srcId="{3BCBD2F2-D0BA-44EC-921F-39894F0F63DA}" destId="{4E9AADE5-41CE-4D62-89F0-E750762E5F9E}" srcOrd="0" destOrd="0" presId="urn:microsoft.com/office/officeart/2005/8/layout/process4"/>
    <dgm:cxn modelId="{DE93952B-D12B-47E9-9771-60C64B51217A}" type="presParOf" srcId="{BD1931BC-D333-4628-8976-9CBFB513474D}" destId="{65E4B61D-C5CA-4BD8-A273-35B3971C682A}" srcOrd="1" destOrd="0" presId="urn:microsoft.com/office/officeart/2005/8/layout/process4"/>
    <dgm:cxn modelId="{40E9F4CE-565D-496A-8D9F-E095728ACF5B}" type="presParOf" srcId="{BD1931BC-D333-4628-8976-9CBFB513474D}" destId="{90D64DD2-4852-4FD2-B9CA-A4129A1286BD}" srcOrd="2" destOrd="0" presId="urn:microsoft.com/office/officeart/2005/8/layout/process4"/>
    <dgm:cxn modelId="{446ED85B-567F-42A4-8DF7-946823AB29D1}" type="presParOf" srcId="{90D64DD2-4852-4FD2-B9CA-A4129A1286BD}" destId="{A3D09512-8069-4DC3-AD1F-104DE916C195}" srcOrd="0" destOrd="0" presId="urn:microsoft.com/office/officeart/2005/8/layout/process4"/>
    <dgm:cxn modelId="{333F0F29-873E-4DC6-968D-E2E065134D5F}" type="presParOf" srcId="{BD1931BC-D333-4628-8976-9CBFB513474D}" destId="{79084601-7BF8-49F2-98CD-0F04A9207CA0}" srcOrd="3" destOrd="0" presId="urn:microsoft.com/office/officeart/2005/8/layout/process4"/>
    <dgm:cxn modelId="{8EDA4E8D-6642-4B20-8C25-4BF38F69FEE1}" type="presParOf" srcId="{BD1931BC-D333-4628-8976-9CBFB513474D}" destId="{353C75D2-CCE6-4A35-B53E-5C9B659816E6}" srcOrd="4" destOrd="0" presId="urn:microsoft.com/office/officeart/2005/8/layout/process4"/>
    <dgm:cxn modelId="{7D6C7EC6-8D62-454E-AFB0-7459F423D22E}" type="presParOf" srcId="{353C75D2-CCE6-4A35-B53E-5C9B659816E6}" destId="{345F3609-5A6B-4ECC-8BA3-6AC08EFC4122}" srcOrd="0" destOrd="0" presId="urn:microsoft.com/office/officeart/2005/8/layout/process4"/>
    <dgm:cxn modelId="{47BCD83B-7D70-4A02-9EB0-07873D180CFE}" type="presParOf" srcId="{BD1931BC-D333-4628-8976-9CBFB513474D}" destId="{0C09E368-994E-49BD-B419-1BAE37D6BE40}" srcOrd="5" destOrd="0" presId="urn:microsoft.com/office/officeart/2005/8/layout/process4"/>
    <dgm:cxn modelId="{EF4037B9-06F2-49D9-9055-4865C8823F92}" type="presParOf" srcId="{BD1931BC-D333-4628-8976-9CBFB513474D}" destId="{26BAFBEB-487C-4487-9093-1B99476A30AA}" srcOrd="6" destOrd="0" presId="urn:microsoft.com/office/officeart/2005/8/layout/process4"/>
    <dgm:cxn modelId="{025ED307-33EC-45FA-B5CC-3A1E807667E0}" type="presParOf" srcId="{26BAFBEB-487C-4487-9093-1B99476A30AA}" destId="{279E4D28-2371-4D5F-A22C-BC7FAEF6DE22}" srcOrd="0" destOrd="0" presId="urn:microsoft.com/office/officeart/2005/8/layout/process4"/>
    <dgm:cxn modelId="{53B70157-477A-40E0-A391-B8986D8BB3F4}" type="presParOf" srcId="{BD1931BC-D333-4628-8976-9CBFB513474D}" destId="{CA3C3072-1AE7-4957-8F7C-D2012ED2C6BE}" srcOrd="7" destOrd="0" presId="urn:microsoft.com/office/officeart/2005/8/layout/process4"/>
    <dgm:cxn modelId="{0CFA6D72-1E04-482C-A021-B921D74F711B}" type="presParOf" srcId="{BD1931BC-D333-4628-8976-9CBFB513474D}" destId="{CEB6CB77-DA87-4605-9738-0CC813A9D810}" srcOrd="8" destOrd="0" presId="urn:microsoft.com/office/officeart/2005/8/layout/process4"/>
    <dgm:cxn modelId="{D06AAFAA-29A8-4EAF-871A-E6CD811F72B0}" type="presParOf" srcId="{CEB6CB77-DA87-4605-9738-0CC813A9D810}" destId="{F06F169E-87D0-4AB7-8BA4-B08A1725ADA9}" srcOrd="0" destOrd="0" presId="urn:microsoft.com/office/officeart/2005/8/layout/process4"/>
    <dgm:cxn modelId="{749DBCAD-3B34-4EBD-BEED-4A3CF7682676}" type="presParOf" srcId="{BD1931BC-D333-4628-8976-9CBFB513474D}" destId="{6A789D13-6C68-4748-A08C-92D0355DA9A2}" srcOrd="9" destOrd="0" presId="urn:microsoft.com/office/officeart/2005/8/layout/process4"/>
    <dgm:cxn modelId="{31ECEAD0-218E-4753-B973-63350CF76870}" type="presParOf" srcId="{BD1931BC-D333-4628-8976-9CBFB513474D}" destId="{9A8375BC-BEF7-4DAF-BE5E-BE9B5748604C}" srcOrd="10" destOrd="0" presId="urn:microsoft.com/office/officeart/2005/8/layout/process4"/>
    <dgm:cxn modelId="{6DB1E3BB-7360-41C2-92BD-15940834647B}" type="presParOf" srcId="{9A8375BC-BEF7-4DAF-BE5E-BE9B5748604C}" destId="{0A4F8183-EF4D-4A4B-A81F-D416AA09FE5C}" srcOrd="0" destOrd="0" presId="urn:microsoft.com/office/officeart/2005/8/layout/process4"/>
    <dgm:cxn modelId="{93496B76-F82B-4B4F-ACFD-E47AC213C8C6}" type="presParOf" srcId="{BD1931BC-D333-4628-8976-9CBFB513474D}" destId="{888535F3-6C24-4A24-89D4-95F5F95259A3}" srcOrd="11" destOrd="0" presId="urn:microsoft.com/office/officeart/2005/8/layout/process4"/>
    <dgm:cxn modelId="{27A5FE7F-C6AC-4376-BF6B-5E58AF8EC63E}" type="presParOf" srcId="{BD1931BC-D333-4628-8976-9CBFB513474D}" destId="{5B447A84-0414-417D-AB61-A65C0588543D}" srcOrd="12" destOrd="0" presId="urn:microsoft.com/office/officeart/2005/8/layout/process4"/>
    <dgm:cxn modelId="{72FAC084-15EF-400C-A219-DB9601BB373E}" type="presParOf" srcId="{5B447A84-0414-417D-AB61-A65C0588543D}" destId="{E788DBE4-AE4A-40C5-B465-1267AEECB1F4}" srcOrd="0" destOrd="0" presId="urn:microsoft.com/office/officeart/2005/8/layout/process4"/>
    <dgm:cxn modelId="{C0C3D7D4-8CDA-4C77-8114-831FA7C82830}" type="presParOf" srcId="{BD1931BC-D333-4628-8976-9CBFB513474D}" destId="{89B426A1-611D-4044-BD7D-F2733BBA25B0}" srcOrd="13" destOrd="0" presId="urn:microsoft.com/office/officeart/2005/8/layout/process4"/>
    <dgm:cxn modelId="{CA1A3E72-276A-41C7-9AC4-8BF4A7BBFFAA}" type="presParOf" srcId="{BD1931BC-D333-4628-8976-9CBFB513474D}" destId="{ECA91A73-A1B3-4FEC-B18B-659D361255A6}" srcOrd="14" destOrd="0" presId="urn:microsoft.com/office/officeart/2005/8/layout/process4"/>
    <dgm:cxn modelId="{AD899AD8-3EE9-4D0E-8C37-BFF99CB86686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</dgm:pt>
    <dgm:pt modelId="{3BCBD2F2-D0BA-44EC-921F-39894F0F63DA}" type="pres">
      <dgm:prSet presAssocID="{FE345D2A-0A46-47D2-801F-4311C5A5DAB9}" presName="boxAndChildren" presStyleCnt="0"/>
      <dgm:spPr/>
    </dgm:pt>
    <dgm:pt modelId="{4E9AADE5-41CE-4D62-89F0-E750762E5F9E}" type="pres">
      <dgm:prSet presAssocID="{FE345D2A-0A46-47D2-801F-4311C5A5DAB9}" presName="parentTextBox" presStyleLbl="node1" presStyleIdx="0" presStyleCnt="8"/>
      <dgm:spPr/>
    </dgm:pt>
    <dgm:pt modelId="{65E4B61D-C5CA-4BD8-A273-35B3971C682A}" type="pres">
      <dgm:prSet presAssocID="{2E2F9C28-BC6F-4FEF-AD5B-0D0DC8FA1582}" presName="sp" presStyleCnt="0"/>
      <dgm:spPr/>
    </dgm:pt>
    <dgm:pt modelId="{90D64DD2-4852-4FD2-B9CA-A4129A1286BD}" type="pres">
      <dgm:prSet presAssocID="{40ACB187-57BD-435C-B606-41332F3811F9}" presName="arrowAndChildren" presStyleCnt="0"/>
      <dgm:spPr/>
    </dgm:pt>
    <dgm:pt modelId="{A3D09512-8069-4DC3-AD1F-104DE916C195}" type="pres">
      <dgm:prSet presAssocID="{40ACB187-57BD-435C-B606-41332F3811F9}" presName="parentTextArrow" presStyleLbl="node1" presStyleIdx="1" presStyleCnt="8"/>
      <dgm:spPr/>
    </dgm:pt>
    <dgm:pt modelId="{79084601-7BF8-49F2-98CD-0F04A9207CA0}" type="pres">
      <dgm:prSet presAssocID="{30856EAE-1A35-4390-BE46-CECF436D62A9}" presName="sp" presStyleCnt="0"/>
      <dgm:spPr/>
    </dgm:pt>
    <dgm:pt modelId="{353C75D2-CCE6-4A35-B53E-5C9B659816E6}" type="pres">
      <dgm:prSet presAssocID="{55E9CC74-D16F-494E-8BE9-5D66A545576C}" presName="arrowAndChildren" presStyleCnt="0"/>
      <dgm:spPr/>
    </dgm:pt>
    <dgm:pt modelId="{345F3609-5A6B-4ECC-8BA3-6AC08EFC4122}" type="pres">
      <dgm:prSet presAssocID="{55E9CC74-D16F-494E-8BE9-5D66A545576C}" presName="parentTextArrow" presStyleLbl="node1" presStyleIdx="2" presStyleCnt="8"/>
      <dgm:spPr/>
    </dgm:pt>
    <dgm:pt modelId="{0C09E368-994E-49BD-B419-1BAE37D6BE40}" type="pres">
      <dgm:prSet presAssocID="{E4A6ACF5-033C-4F3D-91EB-210131A66CEB}" presName="sp" presStyleCnt="0"/>
      <dgm:spPr/>
    </dgm:pt>
    <dgm:pt modelId="{26BAFBEB-487C-4487-9093-1B99476A30AA}" type="pres">
      <dgm:prSet presAssocID="{B193AAA7-5494-4EEA-90F2-40A238DCABD5}" presName="arrowAndChildren" presStyleCnt="0"/>
      <dgm:spPr/>
    </dgm:pt>
    <dgm:pt modelId="{279E4D28-2371-4D5F-A22C-BC7FAEF6DE22}" type="pres">
      <dgm:prSet presAssocID="{B193AAA7-5494-4EEA-90F2-40A238DCABD5}" presName="parentTextArrow" presStyleLbl="node1" presStyleIdx="3" presStyleCnt="8"/>
      <dgm:spPr/>
    </dgm:pt>
    <dgm:pt modelId="{CA3C3072-1AE7-4957-8F7C-D2012ED2C6BE}" type="pres">
      <dgm:prSet presAssocID="{019EB83A-5EB3-46C9-AD64-45658D0C03E2}" presName="sp" presStyleCnt="0"/>
      <dgm:spPr/>
    </dgm:pt>
    <dgm:pt modelId="{CEB6CB77-DA87-4605-9738-0CC813A9D810}" type="pres">
      <dgm:prSet presAssocID="{BB30CA39-C371-4740-B3B5-EEEF7C5ADC52}" presName="arrowAndChildren" presStyleCnt="0"/>
      <dgm:spPr/>
    </dgm:pt>
    <dgm:pt modelId="{F06F169E-87D0-4AB7-8BA4-B08A1725ADA9}" type="pres">
      <dgm:prSet presAssocID="{BB30CA39-C371-4740-B3B5-EEEF7C5ADC52}" presName="parentTextArrow" presStyleLbl="node1" presStyleIdx="4" presStyleCnt="8"/>
      <dgm:spPr/>
    </dgm:pt>
    <dgm:pt modelId="{6A789D13-6C68-4748-A08C-92D0355DA9A2}" type="pres">
      <dgm:prSet presAssocID="{A96CEBBA-5610-48D9-9C9F-301C2D9B7BE3}" presName="sp" presStyleCnt="0"/>
      <dgm:spPr/>
    </dgm:pt>
    <dgm:pt modelId="{9A8375BC-BEF7-4DAF-BE5E-BE9B5748604C}" type="pres">
      <dgm:prSet presAssocID="{5EA3345A-A989-4132-9AA1-D2FCF2A4B802}" presName="arrowAndChildren" presStyleCnt="0"/>
      <dgm:spPr/>
    </dgm:pt>
    <dgm:pt modelId="{0A4F8183-EF4D-4A4B-A81F-D416AA09FE5C}" type="pres">
      <dgm:prSet presAssocID="{5EA3345A-A989-4132-9AA1-D2FCF2A4B802}" presName="parentTextArrow" presStyleLbl="node1" presStyleIdx="5" presStyleCnt="8"/>
      <dgm:spPr/>
    </dgm:pt>
    <dgm:pt modelId="{888535F3-6C24-4A24-89D4-95F5F95259A3}" type="pres">
      <dgm:prSet presAssocID="{8C4DB9C2-D9F5-4D7E-B0EE-6505B044E379}" presName="sp" presStyleCnt="0"/>
      <dgm:spPr/>
    </dgm:pt>
    <dgm:pt modelId="{5B447A84-0414-417D-AB61-A65C0588543D}" type="pres">
      <dgm:prSet presAssocID="{F96AEFCC-1E2C-4135-B766-E5AF057378C4}" presName="arrowAndChildren" presStyleCnt="0"/>
      <dgm:spPr/>
    </dgm:pt>
    <dgm:pt modelId="{E788DBE4-AE4A-40C5-B465-1267AEECB1F4}" type="pres">
      <dgm:prSet presAssocID="{F96AEFCC-1E2C-4135-B766-E5AF057378C4}" presName="parentTextArrow" presStyleLbl="node1" presStyleIdx="6" presStyleCnt="8"/>
      <dgm:spPr/>
    </dgm:pt>
    <dgm:pt modelId="{89B426A1-611D-4044-BD7D-F2733BBA25B0}" type="pres">
      <dgm:prSet presAssocID="{C69A5BE8-C0F1-46BE-B420-CA3A202243E4}" presName="sp" presStyleCnt="0"/>
      <dgm:spPr/>
    </dgm:pt>
    <dgm:pt modelId="{ECA91A73-A1B3-4FEC-B18B-659D361255A6}" type="pres">
      <dgm:prSet presAssocID="{C80BFEF6-C86A-4874-B130-FEF5B12EA159}" presName="arrowAndChildren" presStyleCnt="0"/>
      <dgm:spPr/>
    </dgm:pt>
    <dgm:pt modelId="{BEE27BB1-EB02-442A-B3AC-A9F7680F47B4}" type="pres">
      <dgm:prSet presAssocID="{C80BFEF6-C86A-4874-B130-FEF5B12EA159}" presName="parentTextArrow" presStyleLbl="node1" presStyleIdx="7" presStyleCnt="8"/>
      <dgm:spPr/>
    </dgm:pt>
  </dgm:ptLst>
  <dgm:cxnLst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D3E957A3-DD92-4957-B023-31E45FD2B1BB}" type="presOf" srcId="{FE345D2A-0A46-47D2-801F-4311C5A5DAB9}" destId="{4E9AADE5-41CE-4D62-89F0-E750762E5F9E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4DBC0A98-47C0-4666-AEB2-54FF9906DAA7}" type="presOf" srcId="{5EA3345A-A989-4132-9AA1-D2FCF2A4B802}" destId="{0A4F8183-EF4D-4A4B-A81F-D416AA09FE5C}" srcOrd="0" destOrd="0" presId="urn:microsoft.com/office/officeart/2005/8/layout/process4"/>
    <dgm:cxn modelId="{6076ABC3-CF65-486C-ABC3-397902570A74}" type="presOf" srcId="{40ACB187-57BD-435C-B606-41332F3811F9}" destId="{A3D09512-8069-4DC3-AD1F-104DE916C195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B11E13BB-962E-4985-B44A-3785A30A3AB4}" type="presOf" srcId="{B193AAA7-5494-4EEA-90F2-40A238DCABD5}" destId="{279E4D28-2371-4D5F-A22C-BC7FAEF6DE22}" srcOrd="0" destOrd="0" presId="urn:microsoft.com/office/officeart/2005/8/layout/process4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169E0E79-0C24-4F01-A5D6-932D990A1A75}" type="presOf" srcId="{F96AEFCC-1E2C-4135-B766-E5AF057378C4}" destId="{E788DBE4-AE4A-40C5-B465-1267AEECB1F4}" srcOrd="0" destOrd="0" presId="urn:microsoft.com/office/officeart/2005/8/layout/process4"/>
    <dgm:cxn modelId="{59D8C473-CB85-429B-AEEF-D92BA3A7903E}" type="presOf" srcId="{03B8235C-EBF2-486C-B18E-C929033C6555}" destId="{BD1931BC-D333-4628-8976-9CBFB513474D}" srcOrd="0" destOrd="0" presId="urn:microsoft.com/office/officeart/2005/8/layout/process4"/>
    <dgm:cxn modelId="{C948D273-1AA5-40FA-8688-A1407C1DA411}" type="presOf" srcId="{C80BFEF6-C86A-4874-B130-FEF5B12EA159}" destId="{BEE27BB1-EB02-442A-B3AC-A9F7680F47B4}" srcOrd="0" destOrd="0" presId="urn:microsoft.com/office/officeart/2005/8/layout/process4"/>
    <dgm:cxn modelId="{FBA5B10D-A6AD-418F-8812-617F1E5AD5AB}" type="presOf" srcId="{55E9CC74-D16F-494E-8BE9-5D66A545576C}" destId="{345F3609-5A6B-4ECC-8BA3-6AC08EFC4122}" srcOrd="0" destOrd="0" presId="urn:microsoft.com/office/officeart/2005/8/layout/process4"/>
    <dgm:cxn modelId="{8849E59C-81A6-4F47-8B24-A6B63DEB7826}" type="presOf" srcId="{BB30CA39-C371-4740-B3B5-EEEF7C5ADC52}" destId="{F06F169E-87D0-4AB7-8BA4-B08A1725ADA9}" srcOrd="0" destOrd="0" presId="urn:microsoft.com/office/officeart/2005/8/layout/process4"/>
    <dgm:cxn modelId="{FC14CD3E-FCCA-489F-A554-CCC1272092D1}" type="presParOf" srcId="{BD1931BC-D333-4628-8976-9CBFB513474D}" destId="{3BCBD2F2-D0BA-44EC-921F-39894F0F63DA}" srcOrd="0" destOrd="0" presId="urn:microsoft.com/office/officeart/2005/8/layout/process4"/>
    <dgm:cxn modelId="{8CACC1D3-FB82-48AC-973A-FFFA41B51A04}" type="presParOf" srcId="{3BCBD2F2-D0BA-44EC-921F-39894F0F63DA}" destId="{4E9AADE5-41CE-4D62-89F0-E750762E5F9E}" srcOrd="0" destOrd="0" presId="urn:microsoft.com/office/officeart/2005/8/layout/process4"/>
    <dgm:cxn modelId="{77D33474-6F56-471F-9CD6-277E3D5B59F4}" type="presParOf" srcId="{BD1931BC-D333-4628-8976-9CBFB513474D}" destId="{65E4B61D-C5CA-4BD8-A273-35B3971C682A}" srcOrd="1" destOrd="0" presId="urn:microsoft.com/office/officeart/2005/8/layout/process4"/>
    <dgm:cxn modelId="{A3F3B3CA-6896-443A-8031-27696692BA0B}" type="presParOf" srcId="{BD1931BC-D333-4628-8976-9CBFB513474D}" destId="{90D64DD2-4852-4FD2-B9CA-A4129A1286BD}" srcOrd="2" destOrd="0" presId="urn:microsoft.com/office/officeart/2005/8/layout/process4"/>
    <dgm:cxn modelId="{03377CEC-5122-4420-97C0-94DECB1A26CE}" type="presParOf" srcId="{90D64DD2-4852-4FD2-B9CA-A4129A1286BD}" destId="{A3D09512-8069-4DC3-AD1F-104DE916C195}" srcOrd="0" destOrd="0" presId="urn:microsoft.com/office/officeart/2005/8/layout/process4"/>
    <dgm:cxn modelId="{C0F8578D-591A-4B45-860A-56CCD4606C51}" type="presParOf" srcId="{BD1931BC-D333-4628-8976-9CBFB513474D}" destId="{79084601-7BF8-49F2-98CD-0F04A9207CA0}" srcOrd="3" destOrd="0" presId="urn:microsoft.com/office/officeart/2005/8/layout/process4"/>
    <dgm:cxn modelId="{BC4DDEF5-7C6C-4E1D-8A23-26E34F1D367F}" type="presParOf" srcId="{BD1931BC-D333-4628-8976-9CBFB513474D}" destId="{353C75D2-CCE6-4A35-B53E-5C9B659816E6}" srcOrd="4" destOrd="0" presId="urn:microsoft.com/office/officeart/2005/8/layout/process4"/>
    <dgm:cxn modelId="{88C9355F-E7BB-46DC-BEF5-3EF140D2398C}" type="presParOf" srcId="{353C75D2-CCE6-4A35-B53E-5C9B659816E6}" destId="{345F3609-5A6B-4ECC-8BA3-6AC08EFC4122}" srcOrd="0" destOrd="0" presId="urn:microsoft.com/office/officeart/2005/8/layout/process4"/>
    <dgm:cxn modelId="{50BE2B9B-D224-4452-8724-17D70637F778}" type="presParOf" srcId="{BD1931BC-D333-4628-8976-9CBFB513474D}" destId="{0C09E368-994E-49BD-B419-1BAE37D6BE40}" srcOrd="5" destOrd="0" presId="urn:microsoft.com/office/officeart/2005/8/layout/process4"/>
    <dgm:cxn modelId="{23D2A1F9-FD44-46DE-A20F-9DE3C654581D}" type="presParOf" srcId="{BD1931BC-D333-4628-8976-9CBFB513474D}" destId="{26BAFBEB-487C-4487-9093-1B99476A30AA}" srcOrd="6" destOrd="0" presId="urn:microsoft.com/office/officeart/2005/8/layout/process4"/>
    <dgm:cxn modelId="{D95C0FBE-CC09-4078-9001-2CCE79AA609E}" type="presParOf" srcId="{26BAFBEB-487C-4487-9093-1B99476A30AA}" destId="{279E4D28-2371-4D5F-A22C-BC7FAEF6DE22}" srcOrd="0" destOrd="0" presId="urn:microsoft.com/office/officeart/2005/8/layout/process4"/>
    <dgm:cxn modelId="{17C8A19D-7EFE-4D3B-BCEB-546ECC249B93}" type="presParOf" srcId="{BD1931BC-D333-4628-8976-9CBFB513474D}" destId="{CA3C3072-1AE7-4957-8F7C-D2012ED2C6BE}" srcOrd="7" destOrd="0" presId="urn:microsoft.com/office/officeart/2005/8/layout/process4"/>
    <dgm:cxn modelId="{8D1828C1-AD14-464D-808B-FC10A73D3CF0}" type="presParOf" srcId="{BD1931BC-D333-4628-8976-9CBFB513474D}" destId="{CEB6CB77-DA87-4605-9738-0CC813A9D810}" srcOrd="8" destOrd="0" presId="urn:microsoft.com/office/officeart/2005/8/layout/process4"/>
    <dgm:cxn modelId="{2312FE6A-669A-4424-8974-AD3EE39EE68B}" type="presParOf" srcId="{CEB6CB77-DA87-4605-9738-0CC813A9D810}" destId="{F06F169E-87D0-4AB7-8BA4-B08A1725ADA9}" srcOrd="0" destOrd="0" presId="urn:microsoft.com/office/officeart/2005/8/layout/process4"/>
    <dgm:cxn modelId="{113CB344-76F0-4249-9970-40F58007E120}" type="presParOf" srcId="{BD1931BC-D333-4628-8976-9CBFB513474D}" destId="{6A789D13-6C68-4748-A08C-92D0355DA9A2}" srcOrd="9" destOrd="0" presId="urn:microsoft.com/office/officeart/2005/8/layout/process4"/>
    <dgm:cxn modelId="{58A0E0E9-277F-46EA-B496-60DB8A03F332}" type="presParOf" srcId="{BD1931BC-D333-4628-8976-9CBFB513474D}" destId="{9A8375BC-BEF7-4DAF-BE5E-BE9B5748604C}" srcOrd="10" destOrd="0" presId="urn:microsoft.com/office/officeart/2005/8/layout/process4"/>
    <dgm:cxn modelId="{C9BD3C7D-E9BA-4DE6-B8B8-F27FC7EC0E82}" type="presParOf" srcId="{9A8375BC-BEF7-4DAF-BE5E-BE9B5748604C}" destId="{0A4F8183-EF4D-4A4B-A81F-D416AA09FE5C}" srcOrd="0" destOrd="0" presId="urn:microsoft.com/office/officeart/2005/8/layout/process4"/>
    <dgm:cxn modelId="{0680F2E0-D3F4-47DD-9604-7966BF148037}" type="presParOf" srcId="{BD1931BC-D333-4628-8976-9CBFB513474D}" destId="{888535F3-6C24-4A24-89D4-95F5F95259A3}" srcOrd="11" destOrd="0" presId="urn:microsoft.com/office/officeart/2005/8/layout/process4"/>
    <dgm:cxn modelId="{F5E951F3-4D5A-44C8-9E12-817F3280F1AB}" type="presParOf" srcId="{BD1931BC-D333-4628-8976-9CBFB513474D}" destId="{5B447A84-0414-417D-AB61-A65C0588543D}" srcOrd="12" destOrd="0" presId="urn:microsoft.com/office/officeart/2005/8/layout/process4"/>
    <dgm:cxn modelId="{5FC3B486-98F2-4039-A95B-943C52DE2BA8}" type="presParOf" srcId="{5B447A84-0414-417D-AB61-A65C0588543D}" destId="{E788DBE4-AE4A-40C5-B465-1267AEECB1F4}" srcOrd="0" destOrd="0" presId="urn:microsoft.com/office/officeart/2005/8/layout/process4"/>
    <dgm:cxn modelId="{AE73C328-249E-4708-B238-3AF52F3B1B42}" type="presParOf" srcId="{BD1931BC-D333-4628-8976-9CBFB513474D}" destId="{89B426A1-611D-4044-BD7D-F2733BBA25B0}" srcOrd="13" destOrd="0" presId="urn:microsoft.com/office/officeart/2005/8/layout/process4"/>
    <dgm:cxn modelId="{F500A691-A243-4C23-95A7-21A1FD833EA5}" type="presParOf" srcId="{BD1931BC-D333-4628-8976-9CBFB513474D}" destId="{ECA91A73-A1B3-4FEC-B18B-659D361255A6}" srcOrd="14" destOrd="0" presId="urn:microsoft.com/office/officeart/2005/8/layout/process4"/>
    <dgm:cxn modelId="{B8379D3B-32B9-44C4-A89C-CBA1ADB206D1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</dgm:pt>
    <dgm:pt modelId="{3BCBD2F2-D0BA-44EC-921F-39894F0F63DA}" type="pres">
      <dgm:prSet presAssocID="{FE345D2A-0A46-47D2-801F-4311C5A5DAB9}" presName="boxAndChildren" presStyleCnt="0"/>
      <dgm:spPr/>
    </dgm:pt>
    <dgm:pt modelId="{4E9AADE5-41CE-4D62-89F0-E750762E5F9E}" type="pres">
      <dgm:prSet presAssocID="{FE345D2A-0A46-47D2-801F-4311C5A5DAB9}" presName="parentTextBox" presStyleLbl="node1" presStyleIdx="0" presStyleCnt="8"/>
      <dgm:spPr/>
    </dgm:pt>
    <dgm:pt modelId="{65E4B61D-C5CA-4BD8-A273-35B3971C682A}" type="pres">
      <dgm:prSet presAssocID="{2E2F9C28-BC6F-4FEF-AD5B-0D0DC8FA1582}" presName="sp" presStyleCnt="0"/>
      <dgm:spPr/>
    </dgm:pt>
    <dgm:pt modelId="{90D64DD2-4852-4FD2-B9CA-A4129A1286BD}" type="pres">
      <dgm:prSet presAssocID="{40ACB187-57BD-435C-B606-41332F3811F9}" presName="arrowAndChildren" presStyleCnt="0"/>
      <dgm:spPr/>
    </dgm:pt>
    <dgm:pt modelId="{A3D09512-8069-4DC3-AD1F-104DE916C195}" type="pres">
      <dgm:prSet presAssocID="{40ACB187-57BD-435C-B606-41332F3811F9}" presName="parentTextArrow" presStyleLbl="node1" presStyleIdx="1" presStyleCnt="8"/>
      <dgm:spPr/>
    </dgm:pt>
    <dgm:pt modelId="{79084601-7BF8-49F2-98CD-0F04A9207CA0}" type="pres">
      <dgm:prSet presAssocID="{30856EAE-1A35-4390-BE46-CECF436D62A9}" presName="sp" presStyleCnt="0"/>
      <dgm:spPr/>
    </dgm:pt>
    <dgm:pt modelId="{353C75D2-CCE6-4A35-B53E-5C9B659816E6}" type="pres">
      <dgm:prSet presAssocID="{55E9CC74-D16F-494E-8BE9-5D66A545576C}" presName="arrowAndChildren" presStyleCnt="0"/>
      <dgm:spPr/>
    </dgm:pt>
    <dgm:pt modelId="{345F3609-5A6B-4ECC-8BA3-6AC08EFC4122}" type="pres">
      <dgm:prSet presAssocID="{55E9CC74-D16F-494E-8BE9-5D66A545576C}" presName="parentTextArrow" presStyleLbl="node1" presStyleIdx="2" presStyleCnt="8"/>
      <dgm:spPr/>
    </dgm:pt>
    <dgm:pt modelId="{0C09E368-994E-49BD-B419-1BAE37D6BE40}" type="pres">
      <dgm:prSet presAssocID="{E4A6ACF5-033C-4F3D-91EB-210131A66CEB}" presName="sp" presStyleCnt="0"/>
      <dgm:spPr/>
    </dgm:pt>
    <dgm:pt modelId="{26BAFBEB-487C-4487-9093-1B99476A30AA}" type="pres">
      <dgm:prSet presAssocID="{B193AAA7-5494-4EEA-90F2-40A238DCABD5}" presName="arrowAndChildren" presStyleCnt="0"/>
      <dgm:spPr/>
    </dgm:pt>
    <dgm:pt modelId="{279E4D28-2371-4D5F-A22C-BC7FAEF6DE22}" type="pres">
      <dgm:prSet presAssocID="{B193AAA7-5494-4EEA-90F2-40A238DCABD5}" presName="parentTextArrow" presStyleLbl="node1" presStyleIdx="3" presStyleCnt="8"/>
      <dgm:spPr/>
    </dgm:pt>
    <dgm:pt modelId="{CA3C3072-1AE7-4957-8F7C-D2012ED2C6BE}" type="pres">
      <dgm:prSet presAssocID="{019EB83A-5EB3-46C9-AD64-45658D0C03E2}" presName="sp" presStyleCnt="0"/>
      <dgm:spPr/>
    </dgm:pt>
    <dgm:pt modelId="{CEB6CB77-DA87-4605-9738-0CC813A9D810}" type="pres">
      <dgm:prSet presAssocID="{BB30CA39-C371-4740-B3B5-EEEF7C5ADC52}" presName="arrowAndChildren" presStyleCnt="0"/>
      <dgm:spPr/>
    </dgm:pt>
    <dgm:pt modelId="{F06F169E-87D0-4AB7-8BA4-B08A1725ADA9}" type="pres">
      <dgm:prSet presAssocID="{BB30CA39-C371-4740-B3B5-EEEF7C5ADC52}" presName="parentTextArrow" presStyleLbl="node1" presStyleIdx="4" presStyleCnt="8"/>
      <dgm:spPr/>
    </dgm:pt>
    <dgm:pt modelId="{6A789D13-6C68-4748-A08C-92D0355DA9A2}" type="pres">
      <dgm:prSet presAssocID="{A96CEBBA-5610-48D9-9C9F-301C2D9B7BE3}" presName="sp" presStyleCnt="0"/>
      <dgm:spPr/>
    </dgm:pt>
    <dgm:pt modelId="{9A8375BC-BEF7-4DAF-BE5E-BE9B5748604C}" type="pres">
      <dgm:prSet presAssocID="{5EA3345A-A989-4132-9AA1-D2FCF2A4B802}" presName="arrowAndChildren" presStyleCnt="0"/>
      <dgm:spPr/>
    </dgm:pt>
    <dgm:pt modelId="{0A4F8183-EF4D-4A4B-A81F-D416AA09FE5C}" type="pres">
      <dgm:prSet presAssocID="{5EA3345A-A989-4132-9AA1-D2FCF2A4B802}" presName="parentTextArrow" presStyleLbl="node1" presStyleIdx="5" presStyleCnt="8"/>
      <dgm:spPr/>
    </dgm:pt>
    <dgm:pt modelId="{888535F3-6C24-4A24-89D4-95F5F95259A3}" type="pres">
      <dgm:prSet presAssocID="{8C4DB9C2-D9F5-4D7E-B0EE-6505B044E379}" presName="sp" presStyleCnt="0"/>
      <dgm:spPr/>
    </dgm:pt>
    <dgm:pt modelId="{5B447A84-0414-417D-AB61-A65C0588543D}" type="pres">
      <dgm:prSet presAssocID="{F96AEFCC-1E2C-4135-B766-E5AF057378C4}" presName="arrowAndChildren" presStyleCnt="0"/>
      <dgm:spPr/>
    </dgm:pt>
    <dgm:pt modelId="{E788DBE4-AE4A-40C5-B465-1267AEECB1F4}" type="pres">
      <dgm:prSet presAssocID="{F96AEFCC-1E2C-4135-B766-E5AF057378C4}" presName="parentTextArrow" presStyleLbl="node1" presStyleIdx="6" presStyleCnt="8"/>
      <dgm:spPr/>
    </dgm:pt>
    <dgm:pt modelId="{89B426A1-611D-4044-BD7D-F2733BBA25B0}" type="pres">
      <dgm:prSet presAssocID="{C69A5BE8-C0F1-46BE-B420-CA3A202243E4}" presName="sp" presStyleCnt="0"/>
      <dgm:spPr/>
    </dgm:pt>
    <dgm:pt modelId="{ECA91A73-A1B3-4FEC-B18B-659D361255A6}" type="pres">
      <dgm:prSet presAssocID="{C80BFEF6-C86A-4874-B130-FEF5B12EA159}" presName="arrowAndChildren" presStyleCnt="0"/>
      <dgm:spPr/>
    </dgm:pt>
    <dgm:pt modelId="{BEE27BB1-EB02-442A-B3AC-A9F7680F47B4}" type="pres">
      <dgm:prSet presAssocID="{C80BFEF6-C86A-4874-B130-FEF5B12EA159}" presName="parentTextArrow" presStyleLbl="node1" presStyleIdx="7" presStyleCnt="8"/>
      <dgm:spPr/>
    </dgm:pt>
  </dgm:ptLst>
  <dgm:cxnLst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FD4CEED5-811D-4B33-8766-58AE7B3B3B9B}" type="presOf" srcId="{40ACB187-57BD-435C-B606-41332F3811F9}" destId="{A3D09512-8069-4DC3-AD1F-104DE916C195}" srcOrd="0" destOrd="0" presId="urn:microsoft.com/office/officeart/2005/8/layout/process4"/>
    <dgm:cxn modelId="{48EB5774-1D43-439C-AD75-A18DA33BA573}" type="presOf" srcId="{BB30CA39-C371-4740-B3B5-EEEF7C5ADC52}" destId="{F06F169E-87D0-4AB7-8BA4-B08A1725ADA9}" srcOrd="0" destOrd="0" presId="urn:microsoft.com/office/officeart/2005/8/layout/process4"/>
    <dgm:cxn modelId="{1DE662A6-5E91-4B3E-9000-5E67F03356EB}" type="presOf" srcId="{F96AEFCC-1E2C-4135-B766-E5AF057378C4}" destId="{E788DBE4-AE4A-40C5-B465-1267AEECB1F4}" srcOrd="0" destOrd="0" presId="urn:microsoft.com/office/officeart/2005/8/layout/process4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8C5A709C-64B0-4637-879C-2868FE5DFE44}" type="presOf" srcId="{B193AAA7-5494-4EEA-90F2-40A238DCABD5}" destId="{279E4D28-2371-4D5F-A22C-BC7FAEF6DE22}" srcOrd="0" destOrd="0" presId="urn:microsoft.com/office/officeart/2005/8/layout/process4"/>
    <dgm:cxn modelId="{08FC25BA-A89C-45A3-A7CE-3335E07F0179}" type="presOf" srcId="{5EA3345A-A989-4132-9AA1-D2FCF2A4B802}" destId="{0A4F8183-EF4D-4A4B-A81F-D416AA09FE5C}" srcOrd="0" destOrd="0" presId="urn:microsoft.com/office/officeart/2005/8/layout/process4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BA04BB8F-9274-4FB0-8033-F7CA37F49FB3}" type="presOf" srcId="{FE345D2A-0A46-47D2-801F-4311C5A5DAB9}" destId="{4E9AADE5-41CE-4D62-89F0-E750762E5F9E}" srcOrd="0" destOrd="0" presId="urn:microsoft.com/office/officeart/2005/8/layout/process4"/>
    <dgm:cxn modelId="{164E2EF1-D90C-419F-A321-1B45F72ADA7F}" type="presOf" srcId="{03B8235C-EBF2-486C-B18E-C929033C6555}" destId="{BD1931BC-D333-4628-8976-9CBFB513474D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35BDFA94-CDAB-42B2-84AA-82C98511A6A1}" type="presOf" srcId="{55E9CC74-D16F-494E-8BE9-5D66A545576C}" destId="{345F3609-5A6B-4ECC-8BA3-6AC08EFC4122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98768598-7CC3-4C3D-AA64-3669DA27A27E}" type="presOf" srcId="{C80BFEF6-C86A-4874-B130-FEF5B12EA159}" destId="{BEE27BB1-EB02-442A-B3AC-A9F7680F47B4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119FC4DD-D458-4E80-843A-997C1E88747F}" type="presParOf" srcId="{BD1931BC-D333-4628-8976-9CBFB513474D}" destId="{3BCBD2F2-D0BA-44EC-921F-39894F0F63DA}" srcOrd="0" destOrd="0" presId="urn:microsoft.com/office/officeart/2005/8/layout/process4"/>
    <dgm:cxn modelId="{4B0BBEF8-300E-45ED-9D7A-BB3DCB2B82F1}" type="presParOf" srcId="{3BCBD2F2-D0BA-44EC-921F-39894F0F63DA}" destId="{4E9AADE5-41CE-4D62-89F0-E750762E5F9E}" srcOrd="0" destOrd="0" presId="urn:microsoft.com/office/officeart/2005/8/layout/process4"/>
    <dgm:cxn modelId="{BB54B0A9-92C6-4947-80A4-1BBFEB8BD30A}" type="presParOf" srcId="{BD1931BC-D333-4628-8976-9CBFB513474D}" destId="{65E4B61D-C5CA-4BD8-A273-35B3971C682A}" srcOrd="1" destOrd="0" presId="urn:microsoft.com/office/officeart/2005/8/layout/process4"/>
    <dgm:cxn modelId="{80975846-9AC4-4A00-A661-3B69A4225D4E}" type="presParOf" srcId="{BD1931BC-D333-4628-8976-9CBFB513474D}" destId="{90D64DD2-4852-4FD2-B9CA-A4129A1286BD}" srcOrd="2" destOrd="0" presId="urn:microsoft.com/office/officeart/2005/8/layout/process4"/>
    <dgm:cxn modelId="{9A5DECAD-7814-4012-A124-0B86F75109A9}" type="presParOf" srcId="{90D64DD2-4852-4FD2-B9CA-A4129A1286BD}" destId="{A3D09512-8069-4DC3-AD1F-104DE916C195}" srcOrd="0" destOrd="0" presId="urn:microsoft.com/office/officeart/2005/8/layout/process4"/>
    <dgm:cxn modelId="{1AE19474-D05B-46CC-BDA3-DEF0280A1B18}" type="presParOf" srcId="{BD1931BC-D333-4628-8976-9CBFB513474D}" destId="{79084601-7BF8-49F2-98CD-0F04A9207CA0}" srcOrd="3" destOrd="0" presId="urn:microsoft.com/office/officeart/2005/8/layout/process4"/>
    <dgm:cxn modelId="{E40BACED-A5B6-44C4-A1C2-5DDEC13F75D1}" type="presParOf" srcId="{BD1931BC-D333-4628-8976-9CBFB513474D}" destId="{353C75D2-CCE6-4A35-B53E-5C9B659816E6}" srcOrd="4" destOrd="0" presId="urn:microsoft.com/office/officeart/2005/8/layout/process4"/>
    <dgm:cxn modelId="{73F24967-4F7C-41E2-B63D-C6DBD1CD975C}" type="presParOf" srcId="{353C75D2-CCE6-4A35-B53E-5C9B659816E6}" destId="{345F3609-5A6B-4ECC-8BA3-6AC08EFC4122}" srcOrd="0" destOrd="0" presId="urn:microsoft.com/office/officeart/2005/8/layout/process4"/>
    <dgm:cxn modelId="{A8E336A6-7F31-45C1-B0A8-34E0F09EFD16}" type="presParOf" srcId="{BD1931BC-D333-4628-8976-9CBFB513474D}" destId="{0C09E368-994E-49BD-B419-1BAE37D6BE40}" srcOrd="5" destOrd="0" presId="urn:microsoft.com/office/officeart/2005/8/layout/process4"/>
    <dgm:cxn modelId="{33417DE7-0AE1-4726-9B95-213BC6673BDE}" type="presParOf" srcId="{BD1931BC-D333-4628-8976-9CBFB513474D}" destId="{26BAFBEB-487C-4487-9093-1B99476A30AA}" srcOrd="6" destOrd="0" presId="urn:microsoft.com/office/officeart/2005/8/layout/process4"/>
    <dgm:cxn modelId="{B3056EFB-F75B-4C07-A17D-0B63A0E02B8A}" type="presParOf" srcId="{26BAFBEB-487C-4487-9093-1B99476A30AA}" destId="{279E4D28-2371-4D5F-A22C-BC7FAEF6DE22}" srcOrd="0" destOrd="0" presId="urn:microsoft.com/office/officeart/2005/8/layout/process4"/>
    <dgm:cxn modelId="{69E5788F-B27F-41B1-A86A-248D3F0ADF79}" type="presParOf" srcId="{BD1931BC-D333-4628-8976-9CBFB513474D}" destId="{CA3C3072-1AE7-4957-8F7C-D2012ED2C6BE}" srcOrd="7" destOrd="0" presId="urn:microsoft.com/office/officeart/2005/8/layout/process4"/>
    <dgm:cxn modelId="{0B0CBCB8-0AC9-4D23-BC65-676BCD283205}" type="presParOf" srcId="{BD1931BC-D333-4628-8976-9CBFB513474D}" destId="{CEB6CB77-DA87-4605-9738-0CC813A9D810}" srcOrd="8" destOrd="0" presId="urn:microsoft.com/office/officeart/2005/8/layout/process4"/>
    <dgm:cxn modelId="{4B7AB369-562A-4FF8-B94F-20889F558089}" type="presParOf" srcId="{CEB6CB77-DA87-4605-9738-0CC813A9D810}" destId="{F06F169E-87D0-4AB7-8BA4-B08A1725ADA9}" srcOrd="0" destOrd="0" presId="urn:microsoft.com/office/officeart/2005/8/layout/process4"/>
    <dgm:cxn modelId="{5DEB687E-D84D-4F4B-8695-6D087E6D9184}" type="presParOf" srcId="{BD1931BC-D333-4628-8976-9CBFB513474D}" destId="{6A789D13-6C68-4748-A08C-92D0355DA9A2}" srcOrd="9" destOrd="0" presId="urn:microsoft.com/office/officeart/2005/8/layout/process4"/>
    <dgm:cxn modelId="{A1EC6424-7805-43FD-8048-297A5768831E}" type="presParOf" srcId="{BD1931BC-D333-4628-8976-9CBFB513474D}" destId="{9A8375BC-BEF7-4DAF-BE5E-BE9B5748604C}" srcOrd="10" destOrd="0" presId="urn:microsoft.com/office/officeart/2005/8/layout/process4"/>
    <dgm:cxn modelId="{ACC13405-5A38-408D-9D5E-9E63C46FF5DF}" type="presParOf" srcId="{9A8375BC-BEF7-4DAF-BE5E-BE9B5748604C}" destId="{0A4F8183-EF4D-4A4B-A81F-D416AA09FE5C}" srcOrd="0" destOrd="0" presId="urn:microsoft.com/office/officeart/2005/8/layout/process4"/>
    <dgm:cxn modelId="{E118CED5-BE43-4DF0-90F2-E9CD97189A38}" type="presParOf" srcId="{BD1931BC-D333-4628-8976-9CBFB513474D}" destId="{888535F3-6C24-4A24-89D4-95F5F95259A3}" srcOrd="11" destOrd="0" presId="urn:microsoft.com/office/officeart/2005/8/layout/process4"/>
    <dgm:cxn modelId="{08C21719-9C78-4943-8517-9582F37A39AD}" type="presParOf" srcId="{BD1931BC-D333-4628-8976-9CBFB513474D}" destId="{5B447A84-0414-417D-AB61-A65C0588543D}" srcOrd="12" destOrd="0" presId="urn:microsoft.com/office/officeart/2005/8/layout/process4"/>
    <dgm:cxn modelId="{3A8A0F8C-2873-488D-B4AF-4341639B1395}" type="presParOf" srcId="{5B447A84-0414-417D-AB61-A65C0588543D}" destId="{E788DBE4-AE4A-40C5-B465-1267AEECB1F4}" srcOrd="0" destOrd="0" presId="urn:microsoft.com/office/officeart/2005/8/layout/process4"/>
    <dgm:cxn modelId="{E6A2D3E2-7844-4AE3-845D-29C2420121EA}" type="presParOf" srcId="{BD1931BC-D333-4628-8976-9CBFB513474D}" destId="{89B426A1-611D-4044-BD7D-F2733BBA25B0}" srcOrd="13" destOrd="0" presId="urn:microsoft.com/office/officeart/2005/8/layout/process4"/>
    <dgm:cxn modelId="{4EEECDBC-44C4-4EF7-9FF7-2947A28AD9C6}" type="presParOf" srcId="{BD1931BC-D333-4628-8976-9CBFB513474D}" destId="{ECA91A73-A1B3-4FEC-B18B-659D361255A6}" srcOrd="14" destOrd="0" presId="urn:microsoft.com/office/officeart/2005/8/layout/process4"/>
    <dgm:cxn modelId="{8314BEF7-E381-4938-B114-009238119ADA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</dgm:pt>
    <dgm:pt modelId="{3BCBD2F2-D0BA-44EC-921F-39894F0F63DA}" type="pres">
      <dgm:prSet presAssocID="{FE345D2A-0A46-47D2-801F-4311C5A5DAB9}" presName="boxAndChildren" presStyleCnt="0"/>
      <dgm:spPr/>
    </dgm:pt>
    <dgm:pt modelId="{4E9AADE5-41CE-4D62-89F0-E750762E5F9E}" type="pres">
      <dgm:prSet presAssocID="{FE345D2A-0A46-47D2-801F-4311C5A5DAB9}" presName="parentTextBox" presStyleLbl="node1" presStyleIdx="0" presStyleCnt="8"/>
      <dgm:spPr/>
    </dgm:pt>
    <dgm:pt modelId="{65E4B61D-C5CA-4BD8-A273-35B3971C682A}" type="pres">
      <dgm:prSet presAssocID="{2E2F9C28-BC6F-4FEF-AD5B-0D0DC8FA1582}" presName="sp" presStyleCnt="0"/>
      <dgm:spPr/>
    </dgm:pt>
    <dgm:pt modelId="{90D64DD2-4852-4FD2-B9CA-A4129A1286BD}" type="pres">
      <dgm:prSet presAssocID="{40ACB187-57BD-435C-B606-41332F3811F9}" presName="arrowAndChildren" presStyleCnt="0"/>
      <dgm:spPr/>
    </dgm:pt>
    <dgm:pt modelId="{A3D09512-8069-4DC3-AD1F-104DE916C195}" type="pres">
      <dgm:prSet presAssocID="{40ACB187-57BD-435C-B606-41332F3811F9}" presName="parentTextArrow" presStyleLbl="node1" presStyleIdx="1" presStyleCnt="8"/>
      <dgm:spPr/>
    </dgm:pt>
    <dgm:pt modelId="{79084601-7BF8-49F2-98CD-0F04A9207CA0}" type="pres">
      <dgm:prSet presAssocID="{30856EAE-1A35-4390-BE46-CECF436D62A9}" presName="sp" presStyleCnt="0"/>
      <dgm:spPr/>
    </dgm:pt>
    <dgm:pt modelId="{353C75D2-CCE6-4A35-B53E-5C9B659816E6}" type="pres">
      <dgm:prSet presAssocID="{55E9CC74-D16F-494E-8BE9-5D66A545576C}" presName="arrowAndChildren" presStyleCnt="0"/>
      <dgm:spPr/>
    </dgm:pt>
    <dgm:pt modelId="{345F3609-5A6B-4ECC-8BA3-6AC08EFC4122}" type="pres">
      <dgm:prSet presAssocID="{55E9CC74-D16F-494E-8BE9-5D66A545576C}" presName="parentTextArrow" presStyleLbl="node1" presStyleIdx="2" presStyleCnt="8"/>
      <dgm:spPr/>
    </dgm:pt>
    <dgm:pt modelId="{0C09E368-994E-49BD-B419-1BAE37D6BE40}" type="pres">
      <dgm:prSet presAssocID="{E4A6ACF5-033C-4F3D-91EB-210131A66CEB}" presName="sp" presStyleCnt="0"/>
      <dgm:spPr/>
    </dgm:pt>
    <dgm:pt modelId="{26BAFBEB-487C-4487-9093-1B99476A30AA}" type="pres">
      <dgm:prSet presAssocID="{B193AAA7-5494-4EEA-90F2-40A238DCABD5}" presName="arrowAndChildren" presStyleCnt="0"/>
      <dgm:spPr/>
    </dgm:pt>
    <dgm:pt modelId="{279E4D28-2371-4D5F-A22C-BC7FAEF6DE22}" type="pres">
      <dgm:prSet presAssocID="{B193AAA7-5494-4EEA-90F2-40A238DCABD5}" presName="parentTextArrow" presStyleLbl="node1" presStyleIdx="3" presStyleCnt="8"/>
      <dgm:spPr/>
    </dgm:pt>
    <dgm:pt modelId="{CA3C3072-1AE7-4957-8F7C-D2012ED2C6BE}" type="pres">
      <dgm:prSet presAssocID="{019EB83A-5EB3-46C9-AD64-45658D0C03E2}" presName="sp" presStyleCnt="0"/>
      <dgm:spPr/>
    </dgm:pt>
    <dgm:pt modelId="{CEB6CB77-DA87-4605-9738-0CC813A9D810}" type="pres">
      <dgm:prSet presAssocID="{BB30CA39-C371-4740-B3B5-EEEF7C5ADC52}" presName="arrowAndChildren" presStyleCnt="0"/>
      <dgm:spPr/>
    </dgm:pt>
    <dgm:pt modelId="{F06F169E-87D0-4AB7-8BA4-B08A1725ADA9}" type="pres">
      <dgm:prSet presAssocID="{BB30CA39-C371-4740-B3B5-EEEF7C5ADC52}" presName="parentTextArrow" presStyleLbl="node1" presStyleIdx="4" presStyleCnt="8"/>
      <dgm:spPr/>
    </dgm:pt>
    <dgm:pt modelId="{6A789D13-6C68-4748-A08C-92D0355DA9A2}" type="pres">
      <dgm:prSet presAssocID="{A96CEBBA-5610-48D9-9C9F-301C2D9B7BE3}" presName="sp" presStyleCnt="0"/>
      <dgm:spPr/>
    </dgm:pt>
    <dgm:pt modelId="{9A8375BC-BEF7-4DAF-BE5E-BE9B5748604C}" type="pres">
      <dgm:prSet presAssocID="{5EA3345A-A989-4132-9AA1-D2FCF2A4B802}" presName="arrowAndChildren" presStyleCnt="0"/>
      <dgm:spPr/>
    </dgm:pt>
    <dgm:pt modelId="{0A4F8183-EF4D-4A4B-A81F-D416AA09FE5C}" type="pres">
      <dgm:prSet presAssocID="{5EA3345A-A989-4132-9AA1-D2FCF2A4B802}" presName="parentTextArrow" presStyleLbl="node1" presStyleIdx="5" presStyleCnt="8"/>
      <dgm:spPr/>
    </dgm:pt>
    <dgm:pt modelId="{888535F3-6C24-4A24-89D4-95F5F95259A3}" type="pres">
      <dgm:prSet presAssocID="{8C4DB9C2-D9F5-4D7E-B0EE-6505B044E379}" presName="sp" presStyleCnt="0"/>
      <dgm:spPr/>
    </dgm:pt>
    <dgm:pt modelId="{5B447A84-0414-417D-AB61-A65C0588543D}" type="pres">
      <dgm:prSet presAssocID="{F96AEFCC-1E2C-4135-B766-E5AF057378C4}" presName="arrowAndChildren" presStyleCnt="0"/>
      <dgm:spPr/>
    </dgm:pt>
    <dgm:pt modelId="{E788DBE4-AE4A-40C5-B465-1267AEECB1F4}" type="pres">
      <dgm:prSet presAssocID="{F96AEFCC-1E2C-4135-B766-E5AF057378C4}" presName="parentTextArrow" presStyleLbl="node1" presStyleIdx="6" presStyleCnt="8"/>
      <dgm:spPr/>
    </dgm:pt>
    <dgm:pt modelId="{89B426A1-611D-4044-BD7D-F2733BBA25B0}" type="pres">
      <dgm:prSet presAssocID="{C69A5BE8-C0F1-46BE-B420-CA3A202243E4}" presName="sp" presStyleCnt="0"/>
      <dgm:spPr/>
    </dgm:pt>
    <dgm:pt modelId="{ECA91A73-A1B3-4FEC-B18B-659D361255A6}" type="pres">
      <dgm:prSet presAssocID="{C80BFEF6-C86A-4874-B130-FEF5B12EA159}" presName="arrowAndChildren" presStyleCnt="0"/>
      <dgm:spPr/>
    </dgm:pt>
    <dgm:pt modelId="{BEE27BB1-EB02-442A-B3AC-A9F7680F47B4}" type="pres">
      <dgm:prSet presAssocID="{C80BFEF6-C86A-4874-B130-FEF5B12EA159}" presName="parentTextArrow" presStyleLbl="node1" presStyleIdx="7" presStyleCnt="8"/>
      <dgm:spPr/>
    </dgm:pt>
  </dgm:ptLst>
  <dgm:cxnLst>
    <dgm:cxn modelId="{D2F2BD91-B182-4B7C-B053-75F78321CB6E}" type="presOf" srcId="{03B8235C-EBF2-486C-B18E-C929033C6555}" destId="{BD1931BC-D333-4628-8976-9CBFB513474D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6B19121A-6E07-48B1-9D28-43707DEA0A03}" type="presOf" srcId="{FE345D2A-0A46-47D2-801F-4311C5A5DAB9}" destId="{4E9AADE5-41CE-4D62-89F0-E750762E5F9E}" srcOrd="0" destOrd="0" presId="urn:microsoft.com/office/officeart/2005/8/layout/process4"/>
    <dgm:cxn modelId="{2831A143-6B3E-4034-B16B-B1A511E71C8F}" type="presOf" srcId="{B193AAA7-5494-4EEA-90F2-40A238DCABD5}" destId="{279E4D28-2371-4D5F-A22C-BC7FAEF6DE22}" srcOrd="0" destOrd="0" presId="urn:microsoft.com/office/officeart/2005/8/layout/process4"/>
    <dgm:cxn modelId="{584B12C1-FC56-4D6A-BC6F-812BEBDB20FC}" type="presOf" srcId="{55E9CC74-D16F-494E-8BE9-5D66A545576C}" destId="{345F3609-5A6B-4ECC-8BA3-6AC08EFC4122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C12F9CDD-FBF5-4BAE-869D-D28136938537}" type="presOf" srcId="{F96AEFCC-1E2C-4135-B766-E5AF057378C4}" destId="{E788DBE4-AE4A-40C5-B465-1267AEECB1F4}" srcOrd="0" destOrd="0" presId="urn:microsoft.com/office/officeart/2005/8/layout/process4"/>
    <dgm:cxn modelId="{8F9C4246-A8C9-4279-84FD-DCF62FFD926D}" type="presOf" srcId="{BB30CA39-C371-4740-B3B5-EEEF7C5ADC52}" destId="{F06F169E-87D0-4AB7-8BA4-B08A1725ADA9}" srcOrd="0" destOrd="0" presId="urn:microsoft.com/office/officeart/2005/8/layout/process4"/>
    <dgm:cxn modelId="{7F1FE5AF-2F9A-413B-9090-E936A4FEE0F2}" type="presOf" srcId="{5EA3345A-A989-4132-9AA1-D2FCF2A4B802}" destId="{0A4F8183-EF4D-4A4B-A81F-D416AA09FE5C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F1E72E63-6FE1-4987-9B07-8069BDB3232F}" type="presOf" srcId="{40ACB187-57BD-435C-B606-41332F3811F9}" destId="{A3D09512-8069-4DC3-AD1F-104DE916C195}" srcOrd="0" destOrd="0" presId="urn:microsoft.com/office/officeart/2005/8/layout/process4"/>
    <dgm:cxn modelId="{92A07F83-2343-449B-98C8-F76D1A546C5E}" type="presOf" srcId="{C80BFEF6-C86A-4874-B130-FEF5B12EA159}" destId="{BEE27BB1-EB02-442A-B3AC-A9F7680F47B4}" srcOrd="0" destOrd="0" presId="urn:microsoft.com/office/officeart/2005/8/layout/process4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A0CC50FC-8520-42C0-8C3C-324B48789538}" type="presParOf" srcId="{BD1931BC-D333-4628-8976-9CBFB513474D}" destId="{3BCBD2F2-D0BA-44EC-921F-39894F0F63DA}" srcOrd="0" destOrd="0" presId="urn:microsoft.com/office/officeart/2005/8/layout/process4"/>
    <dgm:cxn modelId="{875C49FF-4B45-40B3-9B3A-F173F15EFB5F}" type="presParOf" srcId="{3BCBD2F2-D0BA-44EC-921F-39894F0F63DA}" destId="{4E9AADE5-41CE-4D62-89F0-E750762E5F9E}" srcOrd="0" destOrd="0" presId="urn:microsoft.com/office/officeart/2005/8/layout/process4"/>
    <dgm:cxn modelId="{05FA8D52-752B-4BF7-A95F-408CF10D4EAF}" type="presParOf" srcId="{BD1931BC-D333-4628-8976-9CBFB513474D}" destId="{65E4B61D-C5CA-4BD8-A273-35B3971C682A}" srcOrd="1" destOrd="0" presId="urn:microsoft.com/office/officeart/2005/8/layout/process4"/>
    <dgm:cxn modelId="{BB4641E2-F5BC-44AF-91C3-EC9CB0504BB1}" type="presParOf" srcId="{BD1931BC-D333-4628-8976-9CBFB513474D}" destId="{90D64DD2-4852-4FD2-B9CA-A4129A1286BD}" srcOrd="2" destOrd="0" presId="urn:microsoft.com/office/officeart/2005/8/layout/process4"/>
    <dgm:cxn modelId="{9843E8EB-6342-403D-8549-21152073F914}" type="presParOf" srcId="{90D64DD2-4852-4FD2-B9CA-A4129A1286BD}" destId="{A3D09512-8069-4DC3-AD1F-104DE916C195}" srcOrd="0" destOrd="0" presId="urn:microsoft.com/office/officeart/2005/8/layout/process4"/>
    <dgm:cxn modelId="{23217960-42C9-4A85-9A30-43EF372084D9}" type="presParOf" srcId="{BD1931BC-D333-4628-8976-9CBFB513474D}" destId="{79084601-7BF8-49F2-98CD-0F04A9207CA0}" srcOrd="3" destOrd="0" presId="urn:microsoft.com/office/officeart/2005/8/layout/process4"/>
    <dgm:cxn modelId="{1BBA1238-E45B-4DA8-A288-F93A198D3641}" type="presParOf" srcId="{BD1931BC-D333-4628-8976-9CBFB513474D}" destId="{353C75D2-CCE6-4A35-B53E-5C9B659816E6}" srcOrd="4" destOrd="0" presId="urn:microsoft.com/office/officeart/2005/8/layout/process4"/>
    <dgm:cxn modelId="{09D0DD23-D72B-42DA-A3FF-13B60BA7726B}" type="presParOf" srcId="{353C75D2-CCE6-4A35-B53E-5C9B659816E6}" destId="{345F3609-5A6B-4ECC-8BA3-6AC08EFC4122}" srcOrd="0" destOrd="0" presId="urn:microsoft.com/office/officeart/2005/8/layout/process4"/>
    <dgm:cxn modelId="{49B16F8B-E438-47D5-B7AB-AFDCA560432B}" type="presParOf" srcId="{BD1931BC-D333-4628-8976-9CBFB513474D}" destId="{0C09E368-994E-49BD-B419-1BAE37D6BE40}" srcOrd="5" destOrd="0" presId="urn:microsoft.com/office/officeart/2005/8/layout/process4"/>
    <dgm:cxn modelId="{4CD45471-3242-4DFD-8547-2D7A330D436A}" type="presParOf" srcId="{BD1931BC-D333-4628-8976-9CBFB513474D}" destId="{26BAFBEB-487C-4487-9093-1B99476A30AA}" srcOrd="6" destOrd="0" presId="urn:microsoft.com/office/officeart/2005/8/layout/process4"/>
    <dgm:cxn modelId="{41276BFC-2514-4D1B-940E-927F79704E5E}" type="presParOf" srcId="{26BAFBEB-487C-4487-9093-1B99476A30AA}" destId="{279E4D28-2371-4D5F-A22C-BC7FAEF6DE22}" srcOrd="0" destOrd="0" presId="urn:microsoft.com/office/officeart/2005/8/layout/process4"/>
    <dgm:cxn modelId="{304D63F3-B1DC-4CAB-AAB2-29458F3FE92C}" type="presParOf" srcId="{BD1931BC-D333-4628-8976-9CBFB513474D}" destId="{CA3C3072-1AE7-4957-8F7C-D2012ED2C6BE}" srcOrd="7" destOrd="0" presId="urn:microsoft.com/office/officeart/2005/8/layout/process4"/>
    <dgm:cxn modelId="{B159EFBD-B7AC-4778-9968-66BE8FC3E453}" type="presParOf" srcId="{BD1931BC-D333-4628-8976-9CBFB513474D}" destId="{CEB6CB77-DA87-4605-9738-0CC813A9D810}" srcOrd="8" destOrd="0" presId="urn:microsoft.com/office/officeart/2005/8/layout/process4"/>
    <dgm:cxn modelId="{D875AFB5-A62A-4BAA-BA8E-EBDF9B10AC1B}" type="presParOf" srcId="{CEB6CB77-DA87-4605-9738-0CC813A9D810}" destId="{F06F169E-87D0-4AB7-8BA4-B08A1725ADA9}" srcOrd="0" destOrd="0" presId="urn:microsoft.com/office/officeart/2005/8/layout/process4"/>
    <dgm:cxn modelId="{CD6C3FA4-3B10-461F-8D11-05D7E0A7DBC1}" type="presParOf" srcId="{BD1931BC-D333-4628-8976-9CBFB513474D}" destId="{6A789D13-6C68-4748-A08C-92D0355DA9A2}" srcOrd="9" destOrd="0" presId="urn:microsoft.com/office/officeart/2005/8/layout/process4"/>
    <dgm:cxn modelId="{3D2FFADE-F526-46F3-9B4B-3DE5E6E218B1}" type="presParOf" srcId="{BD1931BC-D333-4628-8976-9CBFB513474D}" destId="{9A8375BC-BEF7-4DAF-BE5E-BE9B5748604C}" srcOrd="10" destOrd="0" presId="urn:microsoft.com/office/officeart/2005/8/layout/process4"/>
    <dgm:cxn modelId="{546A907A-0A6A-4C31-A5F6-4F5BBD4A4E66}" type="presParOf" srcId="{9A8375BC-BEF7-4DAF-BE5E-BE9B5748604C}" destId="{0A4F8183-EF4D-4A4B-A81F-D416AA09FE5C}" srcOrd="0" destOrd="0" presId="urn:microsoft.com/office/officeart/2005/8/layout/process4"/>
    <dgm:cxn modelId="{DF6E9883-A513-4BBD-8659-3BCF2A20D31D}" type="presParOf" srcId="{BD1931BC-D333-4628-8976-9CBFB513474D}" destId="{888535F3-6C24-4A24-89D4-95F5F95259A3}" srcOrd="11" destOrd="0" presId="urn:microsoft.com/office/officeart/2005/8/layout/process4"/>
    <dgm:cxn modelId="{63DF5B6A-DB18-45E8-817B-1524D3E7370C}" type="presParOf" srcId="{BD1931BC-D333-4628-8976-9CBFB513474D}" destId="{5B447A84-0414-417D-AB61-A65C0588543D}" srcOrd="12" destOrd="0" presId="urn:microsoft.com/office/officeart/2005/8/layout/process4"/>
    <dgm:cxn modelId="{260FEB29-5C4F-40EA-B54E-4994D0FFB19F}" type="presParOf" srcId="{5B447A84-0414-417D-AB61-A65C0588543D}" destId="{E788DBE4-AE4A-40C5-B465-1267AEECB1F4}" srcOrd="0" destOrd="0" presId="urn:microsoft.com/office/officeart/2005/8/layout/process4"/>
    <dgm:cxn modelId="{231D3C5C-0779-429C-9E27-5BDAD35910D0}" type="presParOf" srcId="{BD1931BC-D333-4628-8976-9CBFB513474D}" destId="{89B426A1-611D-4044-BD7D-F2733BBA25B0}" srcOrd="13" destOrd="0" presId="urn:microsoft.com/office/officeart/2005/8/layout/process4"/>
    <dgm:cxn modelId="{DEAAB18B-7364-4F77-963F-8EFBACAEDA4B}" type="presParOf" srcId="{BD1931BC-D333-4628-8976-9CBFB513474D}" destId="{ECA91A73-A1B3-4FEC-B18B-659D361255A6}" srcOrd="14" destOrd="0" presId="urn:microsoft.com/office/officeart/2005/8/layout/process4"/>
    <dgm:cxn modelId="{E7DE720A-DF13-4606-A4FE-CEC8F6FFA3F6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</dgm:pt>
    <dgm:pt modelId="{3BCBD2F2-D0BA-44EC-921F-39894F0F63DA}" type="pres">
      <dgm:prSet presAssocID="{FE345D2A-0A46-47D2-801F-4311C5A5DAB9}" presName="boxAndChildren" presStyleCnt="0"/>
      <dgm:spPr/>
    </dgm:pt>
    <dgm:pt modelId="{4E9AADE5-41CE-4D62-89F0-E750762E5F9E}" type="pres">
      <dgm:prSet presAssocID="{FE345D2A-0A46-47D2-801F-4311C5A5DAB9}" presName="parentTextBox" presStyleLbl="node1" presStyleIdx="0" presStyleCnt="8"/>
      <dgm:spPr/>
    </dgm:pt>
    <dgm:pt modelId="{65E4B61D-C5CA-4BD8-A273-35B3971C682A}" type="pres">
      <dgm:prSet presAssocID="{2E2F9C28-BC6F-4FEF-AD5B-0D0DC8FA1582}" presName="sp" presStyleCnt="0"/>
      <dgm:spPr/>
    </dgm:pt>
    <dgm:pt modelId="{90D64DD2-4852-4FD2-B9CA-A4129A1286BD}" type="pres">
      <dgm:prSet presAssocID="{40ACB187-57BD-435C-B606-41332F3811F9}" presName="arrowAndChildren" presStyleCnt="0"/>
      <dgm:spPr/>
    </dgm:pt>
    <dgm:pt modelId="{A3D09512-8069-4DC3-AD1F-104DE916C195}" type="pres">
      <dgm:prSet presAssocID="{40ACB187-57BD-435C-B606-41332F3811F9}" presName="parentTextArrow" presStyleLbl="node1" presStyleIdx="1" presStyleCnt="8"/>
      <dgm:spPr/>
    </dgm:pt>
    <dgm:pt modelId="{79084601-7BF8-49F2-98CD-0F04A9207CA0}" type="pres">
      <dgm:prSet presAssocID="{30856EAE-1A35-4390-BE46-CECF436D62A9}" presName="sp" presStyleCnt="0"/>
      <dgm:spPr/>
    </dgm:pt>
    <dgm:pt modelId="{353C75D2-CCE6-4A35-B53E-5C9B659816E6}" type="pres">
      <dgm:prSet presAssocID="{55E9CC74-D16F-494E-8BE9-5D66A545576C}" presName="arrowAndChildren" presStyleCnt="0"/>
      <dgm:spPr/>
    </dgm:pt>
    <dgm:pt modelId="{345F3609-5A6B-4ECC-8BA3-6AC08EFC4122}" type="pres">
      <dgm:prSet presAssocID="{55E9CC74-D16F-494E-8BE9-5D66A545576C}" presName="parentTextArrow" presStyleLbl="node1" presStyleIdx="2" presStyleCnt="8"/>
      <dgm:spPr/>
    </dgm:pt>
    <dgm:pt modelId="{0C09E368-994E-49BD-B419-1BAE37D6BE40}" type="pres">
      <dgm:prSet presAssocID="{E4A6ACF5-033C-4F3D-91EB-210131A66CEB}" presName="sp" presStyleCnt="0"/>
      <dgm:spPr/>
    </dgm:pt>
    <dgm:pt modelId="{26BAFBEB-487C-4487-9093-1B99476A30AA}" type="pres">
      <dgm:prSet presAssocID="{B193AAA7-5494-4EEA-90F2-40A238DCABD5}" presName="arrowAndChildren" presStyleCnt="0"/>
      <dgm:spPr/>
    </dgm:pt>
    <dgm:pt modelId="{279E4D28-2371-4D5F-A22C-BC7FAEF6DE22}" type="pres">
      <dgm:prSet presAssocID="{B193AAA7-5494-4EEA-90F2-40A238DCABD5}" presName="parentTextArrow" presStyleLbl="node1" presStyleIdx="3" presStyleCnt="8"/>
      <dgm:spPr/>
    </dgm:pt>
    <dgm:pt modelId="{CA3C3072-1AE7-4957-8F7C-D2012ED2C6BE}" type="pres">
      <dgm:prSet presAssocID="{019EB83A-5EB3-46C9-AD64-45658D0C03E2}" presName="sp" presStyleCnt="0"/>
      <dgm:spPr/>
    </dgm:pt>
    <dgm:pt modelId="{CEB6CB77-DA87-4605-9738-0CC813A9D810}" type="pres">
      <dgm:prSet presAssocID="{BB30CA39-C371-4740-B3B5-EEEF7C5ADC52}" presName="arrowAndChildren" presStyleCnt="0"/>
      <dgm:spPr/>
    </dgm:pt>
    <dgm:pt modelId="{F06F169E-87D0-4AB7-8BA4-B08A1725ADA9}" type="pres">
      <dgm:prSet presAssocID="{BB30CA39-C371-4740-B3B5-EEEF7C5ADC52}" presName="parentTextArrow" presStyleLbl="node1" presStyleIdx="4" presStyleCnt="8"/>
      <dgm:spPr/>
    </dgm:pt>
    <dgm:pt modelId="{6A789D13-6C68-4748-A08C-92D0355DA9A2}" type="pres">
      <dgm:prSet presAssocID="{A96CEBBA-5610-48D9-9C9F-301C2D9B7BE3}" presName="sp" presStyleCnt="0"/>
      <dgm:spPr/>
    </dgm:pt>
    <dgm:pt modelId="{9A8375BC-BEF7-4DAF-BE5E-BE9B5748604C}" type="pres">
      <dgm:prSet presAssocID="{5EA3345A-A989-4132-9AA1-D2FCF2A4B802}" presName="arrowAndChildren" presStyleCnt="0"/>
      <dgm:spPr/>
    </dgm:pt>
    <dgm:pt modelId="{0A4F8183-EF4D-4A4B-A81F-D416AA09FE5C}" type="pres">
      <dgm:prSet presAssocID="{5EA3345A-A989-4132-9AA1-D2FCF2A4B802}" presName="parentTextArrow" presStyleLbl="node1" presStyleIdx="5" presStyleCnt="8"/>
      <dgm:spPr/>
    </dgm:pt>
    <dgm:pt modelId="{888535F3-6C24-4A24-89D4-95F5F95259A3}" type="pres">
      <dgm:prSet presAssocID="{8C4DB9C2-D9F5-4D7E-B0EE-6505B044E379}" presName="sp" presStyleCnt="0"/>
      <dgm:spPr/>
    </dgm:pt>
    <dgm:pt modelId="{5B447A84-0414-417D-AB61-A65C0588543D}" type="pres">
      <dgm:prSet presAssocID="{F96AEFCC-1E2C-4135-B766-E5AF057378C4}" presName="arrowAndChildren" presStyleCnt="0"/>
      <dgm:spPr/>
    </dgm:pt>
    <dgm:pt modelId="{E788DBE4-AE4A-40C5-B465-1267AEECB1F4}" type="pres">
      <dgm:prSet presAssocID="{F96AEFCC-1E2C-4135-B766-E5AF057378C4}" presName="parentTextArrow" presStyleLbl="node1" presStyleIdx="6" presStyleCnt="8"/>
      <dgm:spPr/>
    </dgm:pt>
    <dgm:pt modelId="{89B426A1-611D-4044-BD7D-F2733BBA25B0}" type="pres">
      <dgm:prSet presAssocID="{C69A5BE8-C0F1-46BE-B420-CA3A202243E4}" presName="sp" presStyleCnt="0"/>
      <dgm:spPr/>
    </dgm:pt>
    <dgm:pt modelId="{ECA91A73-A1B3-4FEC-B18B-659D361255A6}" type="pres">
      <dgm:prSet presAssocID="{C80BFEF6-C86A-4874-B130-FEF5B12EA159}" presName="arrowAndChildren" presStyleCnt="0"/>
      <dgm:spPr/>
    </dgm:pt>
    <dgm:pt modelId="{BEE27BB1-EB02-442A-B3AC-A9F7680F47B4}" type="pres">
      <dgm:prSet presAssocID="{C80BFEF6-C86A-4874-B130-FEF5B12EA159}" presName="parentTextArrow" presStyleLbl="node1" presStyleIdx="7" presStyleCnt="8"/>
      <dgm:spPr/>
    </dgm:pt>
  </dgm:ptLst>
  <dgm:cxnLst>
    <dgm:cxn modelId="{5AF87358-5735-4140-9482-C0036F60C901}" type="presOf" srcId="{5EA3345A-A989-4132-9AA1-D2FCF2A4B802}" destId="{0A4F8183-EF4D-4A4B-A81F-D416AA09FE5C}" srcOrd="0" destOrd="0" presId="urn:microsoft.com/office/officeart/2005/8/layout/process4"/>
    <dgm:cxn modelId="{AC00060D-73AC-483F-8690-22EBEAD6D2E5}" type="presOf" srcId="{BB30CA39-C371-4740-B3B5-EEEF7C5ADC52}" destId="{F06F169E-87D0-4AB7-8BA4-B08A1725ADA9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1D588472-EFFB-4BBD-A376-6970CAD818FF}" type="presOf" srcId="{F96AEFCC-1E2C-4135-B766-E5AF057378C4}" destId="{E788DBE4-AE4A-40C5-B465-1267AEECB1F4}" srcOrd="0" destOrd="0" presId="urn:microsoft.com/office/officeart/2005/8/layout/process4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45B0C3AB-00BC-4382-95BE-A7EA8753FA86}" type="presOf" srcId="{03B8235C-EBF2-486C-B18E-C929033C6555}" destId="{BD1931BC-D333-4628-8976-9CBFB513474D}" srcOrd="0" destOrd="0" presId="urn:microsoft.com/office/officeart/2005/8/layout/process4"/>
    <dgm:cxn modelId="{737D3E07-71EF-419C-B307-FE927B37F6C0}" type="presOf" srcId="{55E9CC74-D16F-494E-8BE9-5D66A545576C}" destId="{345F3609-5A6B-4ECC-8BA3-6AC08EFC4122}" srcOrd="0" destOrd="0" presId="urn:microsoft.com/office/officeart/2005/8/layout/process4"/>
    <dgm:cxn modelId="{80338F0B-90E7-4341-A026-39F79CDCF811}" type="presOf" srcId="{B193AAA7-5494-4EEA-90F2-40A238DCABD5}" destId="{279E4D28-2371-4D5F-A22C-BC7FAEF6DE22}" srcOrd="0" destOrd="0" presId="urn:microsoft.com/office/officeart/2005/8/layout/process4"/>
    <dgm:cxn modelId="{E440068F-4A91-4CF0-9C04-67D55260E195}" type="presOf" srcId="{C80BFEF6-C86A-4874-B130-FEF5B12EA159}" destId="{BEE27BB1-EB02-442A-B3AC-A9F7680F47B4}" srcOrd="0" destOrd="0" presId="urn:microsoft.com/office/officeart/2005/8/layout/process4"/>
    <dgm:cxn modelId="{60545545-0FDD-44EF-B49B-F85AB7B27A73}" type="presOf" srcId="{FE345D2A-0A46-47D2-801F-4311C5A5DAB9}" destId="{4E9AADE5-41CE-4D62-89F0-E750762E5F9E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9323D122-E7ED-4432-9C0C-28109491777C}" type="presOf" srcId="{40ACB187-57BD-435C-B606-41332F3811F9}" destId="{A3D09512-8069-4DC3-AD1F-104DE916C195}" srcOrd="0" destOrd="0" presId="urn:microsoft.com/office/officeart/2005/8/layout/process4"/>
    <dgm:cxn modelId="{190A78B9-A87B-4153-B97C-3AC68D52DA40}" type="presParOf" srcId="{BD1931BC-D333-4628-8976-9CBFB513474D}" destId="{3BCBD2F2-D0BA-44EC-921F-39894F0F63DA}" srcOrd="0" destOrd="0" presId="urn:microsoft.com/office/officeart/2005/8/layout/process4"/>
    <dgm:cxn modelId="{F26DC9F2-FFE7-4A51-9F6F-E1A88FDADFDC}" type="presParOf" srcId="{3BCBD2F2-D0BA-44EC-921F-39894F0F63DA}" destId="{4E9AADE5-41CE-4D62-89F0-E750762E5F9E}" srcOrd="0" destOrd="0" presId="urn:microsoft.com/office/officeart/2005/8/layout/process4"/>
    <dgm:cxn modelId="{A37B061E-15C7-45CC-85FA-65357604BA7B}" type="presParOf" srcId="{BD1931BC-D333-4628-8976-9CBFB513474D}" destId="{65E4B61D-C5CA-4BD8-A273-35B3971C682A}" srcOrd="1" destOrd="0" presId="urn:microsoft.com/office/officeart/2005/8/layout/process4"/>
    <dgm:cxn modelId="{B68A45E7-67FD-421E-B7BC-5F85CC343559}" type="presParOf" srcId="{BD1931BC-D333-4628-8976-9CBFB513474D}" destId="{90D64DD2-4852-4FD2-B9CA-A4129A1286BD}" srcOrd="2" destOrd="0" presId="urn:microsoft.com/office/officeart/2005/8/layout/process4"/>
    <dgm:cxn modelId="{0CB41806-3B9E-4141-82B2-29ED65B91E07}" type="presParOf" srcId="{90D64DD2-4852-4FD2-B9CA-A4129A1286BD}" destId="{A3D09512-8069-4DC3-AD1F-104DE916C195}" srcOrd="0" destOrd="0" presId="urn:microsoft.com/office/officeart/2005/8/layout/process4"/>
    <dgm:cxn modelId="{858AFAA9-8F99-4669-AD3F-57792BEFDBB5}" type="presParOf" srcId="{BD1931BC-D333-4628-8976-9CBFB513474D}" destId="{79084601-7BF8-49F2-98CD-0F04A9207CA0}" srcOrd="3" destOrd="0" presId="urn:microsoft.com/office/officeart/2005/8/layout/process4"/>
    <dgm:cxn modelId="{5AAC9BAB-470E-4FE3-93B0-AB1D202F15C8}" type="presParOf" srcId="{BD1931BC-D333-4628-8976-9CBFB513474D}" destId="{353C75D2-CCE6-4A35-B53E-5C9B659816E6}" srcOrd="4" destOrd="0" presId="urn:microsoft.com/office/officeart/2005/8/layout/process4"/>
    <dgm:cxn modelId="{E9293AB6-9321-4EF4-B9C0-0EFC4CE3D215}" type="presParOf" srcId="{353C75D2-CCE6-4A35-B53E-5C9B659816E6}" destId="{345F3609-5A6B-4ECC-8BA3-6AC08EFC4122}" srcOrd="0" destOrd="0" presId="urn:microsoft.com/office/officeart/2005/8/layout/process4"/>
    <dgm:cxn modelId="{C48BA9B2-C8D6-4CB0-BA02-70D18644518E}" type="presParOf" srcId="{BD1931BC-D333-4628-8976-9CBFB513474D}" destId="{0C09E368-994E-49BD-B419-1BAE37D6BE40}" srcOrd="5" destOrd="0" presId="urn:microsoft.com/office/officeart/2005/8/layout/process4"/>
    <dgm:cxn modelId="{C941216F-8A97-4911-B6DD-A2BD226B4104}" type="presParOf" srcId="{BD1931BC-D333-4628-8976-9CBFB513474D}" destId="{26BAFBEB-487C-4487-9093-1B99476A30AA}" srcOrd="6" destOrd="0" presId="urn:microsoft.com/office/officeart/2005/8/layout/process4"/>
    <dgm:cxn modelId="{6128C77A-17FB-4170-9C38-3B848730263D}" type="presParOf" srcId="{26BAFBEB-487C-4487-9093-1B99476A30AA}" destId="{279E4D28-2371-4D5F-A22C-BC7FAEF6DE22}" srcOrd="0" destOrd="0" presId="urn:microsoft.com/office/officeart/2005/8/layout/process4"/>
    <dgm:cxn modelId="{3C84D12F-A98C-475A-98E9-52EBAAACA280}" type="presParOf" srcId="{BD1931BC-D333-4628-8976-9CBFB513474D}" destId="{CA3C3072-1AE7-4957-8F7C-D2012ED2C6BE}" srcOrd="7" destOrd="0" presId="urn:microsoft.com/office/officeart/2005/8/layout/process4"/>
    <dgm:cxn modelId="{2525F9E4-48FD-42A0-95CD-D675191B6D0D}" type="presParOf" srcId="{BD1931BC-D333-4628-8976-9CBFB513474D}" destId="{CEB6CB77-DA87-4605-9738-0CC813A9D810}" srcOrd="8" destOrd="0" presId="urn:microsoft.com/office/officeart/2005/8/layout/process4"/>
    <dgm:cxn modelId="{87B4CEFF-AFC8-4C09-8D41-4C2680AEABD3}" type="presParOf" srcId="{CEB6CB77-DA87-4605-9738-0CC813A9D810}" destId="{F06F169E-87D0-4AB7-8BA4-B08A1725ADA9}" srcOrd="0" destOrd="0" presId="urn:microsoft.com/office/officeart/2005/8/layout/process4"/>
    <dgm:cxn modelId="{21287682-A357-4B31-94FD-1E7E35C40A1E}" type="presParOf" srcId="{BD1931BC-D333-4628-8976-9CBFB513474D}" destId="{6A789D13-6C68-4748-A08C-92D0355DA9A2}" srcOrd="9" destOrd="0" presId="urn:microsoft.com/office/officeart/2005/8/layout/process4"/>
    <dgm:cxn modelId="{628AA3BB-AB11-4EE4-954F-26E4771722D5}" type="presParOf" srcId="{BD1931BC-D333-4628-8976-9CBFB513474D}" destId="{9A8375BC-BEF7-4DAF-BE5E-BE9B5748604C}" srcOrd="10" destOrd="0" presId="urn:microsoft.com/office/officeart/2005/8/layout/process4"/>
    <dgm:cxn modelId="{F4AF4546-DD63-405E-8E14-312A1DCC26B9}" type="presParOf" srcId="{9A8375BC-BEF7-4DAF-BE5E-BE9B5748604C}" destId="{0A4F8183-EF4D-4A4B-A81F-D416AA09FE5C}" srcOrd="0" destOrd="0" presId="urn:microsoft.com/office/officeart/2005/8/layout/process4"/>
    <dgm:cxn modelId="{AC378D7E-400B-496C-A1E5-2E84E2EBE94B}" type="presParOf" srcId="{BD1931BC-D333-4628-8976-9CBFB513474D}" destId="{888535F3-6C24-4A24-89D4-95F5F95259A3}" srcOrd="11" destOrd="0" presId="urn:microsoft.com/office/officeart/2005/8/layout/process4"/>
    <dgm:cxn modelId="{830BE6BD-D2E6-4D05-9553-B8DB6DEEA435}" type="presParOf" srcId="{BD1931BC-D333-4628-8976-9CBFB513474D}" destId="{5B447A84-0414-417D-AB61-A65C0588543D}" srcOrd="12" destOrd="0" presId="urn:microsoft.com/office/officeart/2005/8/layout/process4"/>
    <dgm:cxn modelId="{203FAFCC-4103-49E9-8270-A20CA406CD03}" type="presParOf" srcId="{5B447A84-0414-417D-AB61-A65C0588543D}" destId="{E788DBE4-AE4A-40C5-B465-1267AEECB1F4}" srcOrd="0" destOrd="0" presId="urn:microsoft.com/office/officeart/2005/8/layout/process4"/>
    <dgm:cxn modelId="{2D6CEF8B-269F-4C60-B100-FD3EF920766C}" type="presParOf" srcId="{BD1931BC-D333-4628-8976-9CBFB513474D}" destId="{89B426A1-611D-4044-BD7D-F2733BBA25B0}" srcOrd="13" destOrd="0" presId="urn:microsoft.com/office/officeart/2005/8/layout/process4"/>
    <dgm:cxn modelId="{A75E0D25-2C69-4DBA-B67E-7D6C4296AF2B}" type="presParOf" srcId="{BD1931BC-D333-4628-8976-9CBFB513474D}" destId="{ECA91A73-A1B3-4FEC-B18B-659D361255A6}" srcOrd="14" destOrd="0" presId="urn:microsoft.com/office/officeart/2005/8/layout/process4"/>
    <dgm:cxn modelId="{8B86410A-A685-456B-A16B-545FAF4A6DDC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</dgm:pt>
    <dgm:pt modelId="{3BCBD2F2-D0BA-44EC-921F-39894F0F63DA}" type="pres">
      <dgm:prSet presAssocID="{FE345D2A-0A46-47D2-801F-4311C5A5DAB9}" presName="boxAndChildren" presStyleCnt="0"/>
      <dgm:spPr/>
    </dgm:pt>
    <dgm:pt modelId="{4E9AADE5-41CE-4D62-89F0-E750762E5F9E}" type="pres">
      <dgm:prSet presAssocID="{FE345D2A-0A46-47D2-801F-4311C5A5DAB9}" presName="parentTextBox" presStyleLbl="node1" presStyleIdx="0" presStyleCnt="8"/>
      <dgm:spPr/>
    </dgm:pt>
    <dgm:pt modelId="{65E4B61D-C5CA-4BD8-A273-35B3971C682A}" type="pres">
      <dgm:prSet presAssocID="{2E2F9C28-BC6F-4FEF-AD5B-0D0DC8FA1582}" presName="sp" presStyleCnt="0"/>
      <dgm:spPr/>
    </dgm:pt>
    <dgm:pt modelId="{90D64DD2-4852-4FD2-B9CA-A4129A1286BD}" type="pres">
      <dgm:prSet presAssocID="{40ACB187-57BD-435C-B606-41332F3811F9}" presName="arrowAndChildren" presStyleCnt="0"/>
      <dgm:spPr/>
    </dgm:pt>
    <dgm:pt modelId="{A3D09512-8069-4DC3-AD1F-104DE916C195}" type="pres">
      <dgm:prSet presAssocID="{40ACB187-57BD-435C-B606-41332F3811F9}" presName="parentTextArrow" presStyleLbl="node1" presStyleIdx="1" presStyleCnt="8"/>
      <dgm:spPr/>
    </dgm:pt>
    <dgm:pt modelId="{79084601-7BF8-49F2-98CD-0F04A9207CA0}" type="pres">
      <dgm:prSet presAssocID="{30856EAE-1A35-4390-BE46-CECF436D62A9}" presName="sp" presStyleCnt="0"/>
      <dgm:spPr/>
    </dgm:pt>
    <dgm:pt modelId="{353C75D2-CCE6-4A35-B53E-5C9B659816E6}" type="pres">
      <dgm:prSet presAssocID="{55E9CC74-D16F-494E-8BE9-5D66A545576C}" presName="arrowAndChildren" presStyleCnt="0"/>
      <dgm:spPr/>
    </dgm:pt>
    <dgm:pt modelId="{345F3609-5A6B-4ECC-8BA3-6AC08EFC4122}" type="pres">
      <dgm:prSet presAssocID="{55E9CC74-D16F-494E-8BE9-5D66A545576C}" presName="parentTextArrow" presStyleLbl="node1" presStyleIdx="2" presStyleCnt="8"/>
      <dgm:spPr/>
    </dgm:pt>
    <dgm:pt modelId="{0C09E368-994E-49BD-B419-1BAE37D6BE40}" type="pres">
      <dgm:prSet presAssocID="{E4A6ACF5-033C-4F3D-91EB-210131A66CEB}" presName="sp" presStyleCnt="0"/>
      <dgm:spPr/>
    </dgm:pt>
    <dgm:pt modelId="{26BAFBEB-487C-4487-9093-1B99476A30AA}" type="pres">
      <dgm:prSet presAssocID="{B193AAA7-5494-4EEA-90F2-40A238DCABD5}" presName="arrowAndChildren" presStyleCnt="0"/>
      <dgm:spPr/>
    </dgm:pt>
    <dgm:pt modelId="{279E4D28-2371-4D5F-A22C-BC7FAEF6DE22}" type="pres">
      <dgm:prSet presAssocID="{B193AAA7-5494-4EEA-90F2-40A238DCABD5}" presName="parentTextArrow" presStyleLbl="node1" presStyleIdx="3" presStyleCnt="8"/>
      <dgm:spPr/>
    </dgm:pt>
    <dgm:pt modelId="{CA3C3072-1AE7-4957-8F7C-D2012ED2C6BE}" type="pres">
      <dgm:prSet presAssocID="{019EB83A-5EB3-46C9-AD64-45658D0C03E2}" presName="sp" presStyleCnt="0"/>
      <dgm:spPr/>
    </dgm:pt>
    <dgm:pt modelId="{CEB6CB77-DA87-4605-9738-0CC813A9D810}" type="pres">
      <dgm:prSet presAssocID="{BB30CA39-C371-4740-B3B5-EEEF7C5ADC52}" presName="arrowAndChildren" presStyleCnt="0"/>
      <dgm:spPr/>
    </dgm:pt>
    <dgm:pt modelId="{F06F169E-87D0-4AB7-8BA4-B08A1725ADA9}" type="pres">
      <dgm:prSet presAssocID="{BB30CA39-C371-4740-B3B5-EEEF7C5ADC52}" presName="parentTextArrow" presStyleLbl="node1" presStyleIdx="4" presStyleCnt="8"/>
      <dgm:spPr/>
    </dgm:pt>
    <dgm:pt modelId="{6A789D13-6C68-4748-A08C-92D0355DA9A2}" type="pres">
      <dgm:prSet presAssocID="{A96CEBBA-5610-48D9-9C9F-301C2D9B7BE3}" presName="sp" presStyleCnt="0"/>
      <dgm:spPr/>
    </dgm:pt>
    <dgm:pt modelId="{9A8375BC-BEF7-4DAF-BE5E-BE9B5748604C}" type="pres">
      <dgm:prSet presAssocID="{5EA3345A-A989-4132-9AA1-D2FCF2A4B802}" presName="arrowAndChildren" presStyleCnt="0"/>
      <dgm:spPr/>
    </dgm:pt>
    <dgm:pt modelId="{0A4F8183-EF4D-4A4B-A81F-D416AA09FE5C}" type="pres">
      <dgm:prSet presAssocID="{5EA3345A-A989-4132-9AA1-D2FCF2A4B802}" presName="parentTextArrow" presStyleLbl="node1" presStyleIdx="5" presStyleCnt="8"/>
      <dgm:spPr/>
    </dgm:pt>
    <dgm:pt modelId="{888535F3-6C24-4A24-89D4-95F5F95259A3}" type="pres">
      <dgm:prSet presAssocID="{8C4DB9C2-D9F5-4D7E-B0EE-6505B044E379}" presName="sp" presStyleCnt="0"/>
      <dgm:spPr/>
    </dgm:pt>
    <dgm:pt modelId="{5B447A84-0414-417D-AB61-A65C0588543D}" type="pres">
      <dgm:prSet presAssocID="{F96AEFCC-1E2C-4135-B766-E5AF057378C4}" presName="arrowAndChildren" presStyleCnt="0"/>
      <dgm:spPr/>
    </dgm:pt>
    <dgm:pt modelId="{E788DBE4-AE4A-40C5-B465-1267AEECB1F4}" type="pres">
      <dgm:prSet presAssocID="{F96AEFCC-1E2C-4135-B766-E5AF057378C4}" presName="parentTextArrow" presStyleLbl="node1" presStyleIdx="6" presStyleCnt="8"/>
      <dgm:spPr/>
    </dgm:pt>
    <dgm:pt modelId="{89B426A1-611D-4044-BD7D-F2733BBA25B0}" type="pres">
      <dgm:prSet presAssocID="{C69A5BE8-C0F1-46BE-B420-CA3A202243E4}" presName="sp" presStyleCnt="0"/>
      <dgm:spPr/>
    </dgm:pt>
    <dgm:pt modelId="{ECA91A73-A1B3-4FEC-B18B-659D361255A6}" type="pres">
      <dgm:prSet presAssocID="{C80BFEF6-C86A-4874-B130-FEF5B12EA159}" presName="arrowAndChildren" presStyleCnt="0"/>
      <dgm:spPr/>
    </dgm:pt>
    <dgm:pt modelId="{BEE27BB1-EB02-442A-B3AC-A9F7680F47B4}" type="pres">
      <dgm:prSet presAssocID="{C80BFEF6-C86A-4874-B130-FEF5B12EA159}" presName="parentTextArrow" presStyleLbl="node1" presStyleIdx="7" presStyleCnt="8"/>
      <dgm:spPr/>
    </dgm:pt>
  </dgm:ptLst>
  <dgm:cxnLst>
    <dgm:cxn modelId="{35570BE4-80F0-4129-BA4D-9B452A60192B}" type="presOf" srcId="{BB30CA39-C371-4740-B3B5-EEEF7C5ADC52}" destId="{F06F169E-87D0-4AB7-8BA4-B08A1725ADA9}" srcOrd="0" destOrd="0" presId="urn:microsoft.com/office/officeart/2005/8/layout/process4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C5EC98FC-B50E-49FF-93A3-381A6F413525}" type="presOf" srcId="{B193AAA7-5494-4EEA-90F2-40A238DCABD5}" destId="{279E4D28-2371-4D5F-A22C-BC7FAEF6DE22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24C649A6-8ECC-4BCE-B8EB-4FF3029F177E}" type="presOf" srcId="{C80BFEF6-C86A-4874-B130-FEF5B12EA159}" destId="{BEE27BB1-EB02-442A-B3AC-A9F7680F47B4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E544AF5-251F-47F4-B161-C80AC97693FA}" type="presOf" srcId="{55E9CC74-D16F-494E-8BE9-5D66A545576C}" destId="{345F3609-5A6B-4ECC-8BA3-6AC08EFC4122}" srcOrd="0" destOrd="0" presId="urn:microsoft.com/office/officeart/2005/8/layout/process4"/>
    <dgm:cxn modelId="{C078ED85-F490-417D-8151-0802B15D6D48}" type="presOf" srcId="{FE345D2A-0A46-47D2-801F-4311C5A5DAB9}" destId="{4E9AADE5-41CE-4D62-89F0-E750762E5F9E}" srcOrd="0" destOrd="0" presId="urn:microsoft.com/office/officeart/2005/8/layout/process4"/>
    <dgm:cxn modelId="{D1584CA5-6DC4-4F8C-8313-4ACDB8299245}" type="presOf" srcId="{5EA3345A-A989-4132-9AA1-D2FCF2A4B802}" destId="{0A4F8183-EF4D-4A4B-A81F-D416AA09FE5C}" srcOrd="0" destOrd="0" presId="urn:microsoft.com/office/officeart/2005/8/layout/process4"/>
    <dgm:cxn modelId="{B3AF74DE-2C50-4A2C-8F2F-46C98FBE530E}" type="presOf" srcId="{40ACB187-57BD-435C-B606-41332F3811F9}" destId="{A3D09512-8069-4DC3-AD1F-104DE916C195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5433457F-91A3-4CD3-99D1-C0FF611B24FE}" type="presOf" srcId="{03B8235C-EBF2-486C-B18E-C929033C6555}" destId="{BD1931BC-D333-4628-8976-9CBFB513474D}" srcOrd="0" destOrd="0" presId="urn:microsoft.com/office/officeart/2005/8/layout/process4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87351A3A-6C16-4A00-B338-587054B95477}" type="presOf" srcId="{F96AEFCC-1E2C-4135-B766-E5AF057378C4}" destId="{E788DBE4-AE4A-40C5-B465-1267AEECB1F4}" srcOrd="0" destOrd="0" presId="urn:microsoft.com/office/officeart/2005/8/layout/process4"/>
    <dgm:cxn modelId="{CDB27E3E-F775-49A1-8A95-65C3D14E07E7}" type="presParOf" srcId="{BD1931BC-D333-4628-8976-9CBFB513474D}" destId="{3BCBD2F2-D0BA-44EC-921F-39894F0F63DA}" srcOrd="0" destOrd="0" presId="urn:microsoft.com/office/officeart/2005/8/layout/process4"/>
    <dgm:cxn modelId="{1933A885-C9FF-4B4F-A9E6-A75C406C0E52}" type="presParOf" srcId="{3BCBD2F2-D0BA-44EC-921F-39894F0F63DA}" destId="{4E9AADE5-41CE-4D62-89F0-E750762E5F9E}" srcOrd="0" destOrd="0" presId="urn:microsoft.com/office/officeart/2005/8/layout/process4"/>
    <dgm:cxn modelId="{DE48A17F-7670-4B4B-8CD3-758E20966EFC}" type="presParOf" srcId="{BD1931BC-D333-4628-8976-9CBFB513474D}" destId="{65E4B61D-C5CA-4BD8-A273-35B3971C682A}" srcOrd="1" destOrd="0" presId="urn:microsoft.com/office/officeart/2005/8/layout/process4"/>
    <dgm:cxn modelId="{BD606008-5EEA-48AB-8871-7B8F1DDE30C3}" type="presParOf" srcId="{BD1931BC-D333-4628-8976-9CBFB513474D}" destId="{90D64DD2-4852-4FD2-B9CA-A4129A1286BD}" srcOrd="2" destOrd="0" presId="urn:microsoft.com/office/officeart/2005/8/layout/process4"/>
    <dgm:cxn modelId="{0231934D-FA0A-4CBA-8961-7FC6F1112266}" type="presParOf" srcId="{90D64DD2-4852-4FD2-B9CA-A4129A1286BD}" destId="{A3D09512-8069-4DC3-AD1F-104DE916C195}" srcOrd="0" destOrd="0" presId="urn:microsoft.com/office/officeart/2005/8/layout/process4"/>
    <dgm:cxn modelId="{C274A0A7-35C0-4371-9C5E-0B2C17D95894}" type="presParOf" srcId="{BD1931BC-D333-4628-8976-9CBFB513474D}" destId="{79084601-7BF8-49F2-98CD-0F04A9207CA0}" srcOrd="3" destOrd="0" presId="urn:microsoft.com/office/officeart/2005/8/layout/process4"/>
    <dgm:cxn modelId="{97363B52-B549-40D6-AD2E-0D67A9386142}" type="presParOf" srcId="{BD1931BC-D333-4628-8976-9CBFB513474D}" destId="{353C75D2-CCE6-4A35-B53E-5C9B659816E6}" srcOrd="4" destOrd="0" presId="urn:microsoft.com/office/officeart/2005/8/layout/process4"/>
    <dgm:cxn modelId="{65137F58-ACAC-4A97-826E-6524243F58DE}" type="presParOf" srcId="{353C75D2-CCE6-4A35-B53E-5C9B659816E6}" destId="{345F3609-5A6B-4ECC-8BA3-6AC08EFC4122}" srcOrd="0" destOrd="0" presId="urn:microsoft.com/office/officeart/2005/8/layout/process4"/>
    <dgm:cxn modelId="{E9DB25BB-7858-446C-A2E7-215C5022A4A0}" type="presParOf" srcId="{BD1931BC-D333-4628-8976-9CBFB513474D}" destId="{0C09E368-994E-49BD-B419-1BAE37D6BE40}" srcOrd="5" destOrd="0" presId="urn:microsoft.com/office/officeart/2005/8/layout/process4"/>
    <dgm:cxn modelId="{4E28D148-EEF5-41B2-84E6-124FDA7AC673}" type="presParOf" srcId="{BD1931BC-D333-4628-8976-9CBFB513474D}" destId="{26BAFBEB-487C-4487-9093-1B99476A30AA}" srcOrd="6" destOrd="0" presId="urn:microsoft.com/office/officeart/2005/8/layout/process4"/>
    <dgm:cxn modelId="{72D55388-61F4-4DEF-9D70-69C3C2108755}" type="presParOf" srcId="{26BAFBEB-487C-4487-9093-1B99476A30AA}" destId="{279E4D28-2371-4D5F-A22C-BC7FAEF6DE22}" srcOrd="0" destOrd="0" presId="urn:microsoft.com/office/officeart/2005/8/layout/process4"/>
    <dgm:cxn modelId="{638E2854-6F68-46BC-A9EE-019851958EC2}" type="presParOf" srcId="{BD1931BC-D333-4628-8976-9CBFB513474D}" destId="{CA3C3072-1AE7-4957-8F7C-D2012ED2C6BE}" srcOrd="7" destOrd="0" presId="urn:microsoft.com/office/officeart/2005/8/layout/process4"/>
    <dgm:cxn modelId="{8248E305-9F64-41F1-9CBA-6FBF1C29FD5A}" type="presParOf" srcId="{BD1931BC-D333-4628-8976-9CBFB513474D}" destId="{CEB6CB77-DA87-4605-9738-0CC813A9D810}" srcOrd="8" destOrd="0" presId="urn:microsoft.com/office/officeart/2005/8/layout/process4"/>
    <dgm:cxn modelId="{B68B4C8B-6C28-4EE8-BF77-45DB29F1A503}" type="presParOf" srcId="{CEB6CB77-DA87-4605-9738-0CC813A9D810}" destId="{F06F169E-87D0-4AB7-8BA4-B08A1725ADA9}" srcOrd="0" destOrd="0" presId="urn:microsoft.com/office/officeart/2005/8/layout/process4"/>
    <dgm:cxn modelId="{8AE91C93-176E-424F-A317-9C88FE348BA0}" type="presParOf" srcId="{BD1931BC-D333-4628-8976-9CBFB513474D}" destId="{6A789D13-6C68-4748-A08C-92D0355DA9A2}" srcOrd="9" destOrd="0" presId="urn:microsoft.com/office/officeart/2005/8/layout/process4"/>
    <dgm:cxn modelId="{864E7543-AADF-49B9-A762-D64FBBC80092}" type="presParOf" srcId="{BD1931BC-D333-4628-8976-9CBFB513474D}" destId="{9A8375BC-BEF7-4DAF-BE5E-BE9B5748604C}" srcOrd="10" destOrd="0" presId="urn:microsoft.com/office/officeart/2005/8/layout/process4"/>
    <dgm:cxn modelId="{8EE4A26D-619A-43BC-B573-2DD8B9D85CC4}" type="presParOf" srcId="{9A8375BC-BEF7-4DAF-BE5E-BE9B5748604C}" destId="{0A4F8183-EF4D-4A4B-A81F-D416AA09FE5C}" srcOrd="0" destOrd="0" presId="urn:microsoft.com/office/officeart/2005/8/layout/process4"/>
    <dgm:cxn modelId="{C387F3ED-22C5-49F4-A7C3-10D42A3FFA1C}" type="presParOf" srcId="{BD1931BC-D333-4628-8976-9CBFB513474D}" destId="{888535F3-6C24-4A24-89D4-95F5F95259A3}" srcOrd="11" destOrd="0" presId="urn:microsoft.com/office/officeart/2005/8/layout/process4"/>
    <dgm:cxn modelId="{EF5060E5-937B-4634-8BEA-2C303C057E81}" type="presParOf" srcId="{BD1931BC-D333-4628-8976-9CBFB513474D}" destId="{5B447A84-0414-417D-AB61-A65C0588543D}" srcOrd="12" destOrd="0" presId="urn:microsoft.com/office/officeart/2005/8/layout/process4"/>
    <dgm:cxn modelId="{7C744D3F-2FE6-4A4D-ADB6-E3CFD0F53CE1}" type="presParOf" srcId="{5B447A84-0414-417D-AB61-A65C0588543D}" destId="{E788DBE4-AE4A-40C5-B465-1267AEECB1F4}" srcOrd="0" destOrd="0" presId="urn:microsoft.com/office/officeart/2005/8/layout/process4"/>
    <dgm:cxn modelId="{F437EA1F-1A42-4DAB-9CAB-15655EC195E7}" type="presParOf" srcId="{BD1931BC-D333-4628-8976-9CBFB513474D}" destId="{89B426A1-611D-4044-BD7D-F2733BBA25B0}" srcOrd="13" destOrd="0" presId="urn:microsoft.com/office/officeart/2005/8/layout/process4"/>
    <dgm:cxn modelId="{56C5AA00-79C1-462A-A3D1-4400C9C3A155}" type="presParOf" srcId="{BD1931BC-D333-4628-8976-9CBFB513474D}" destId="{ECA91A73-A1B3-4FEC-B18B-659D361255A6}" srcOrd="14" destOrd="0" presId="urn:microsoft.com/office/officeart/2005/8/layout/process4"/>
    <dgm:cxn modelId="{2F8F4291-ABE4-4DEF-A49E-689D16DBF7ED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</dgm:pt>
    <dgm:pt modelId="{3BCBD2F2-D0BA-44EC-921F-39894F0F63DA}" type="pres">
      <dgm:prSet presAssocID="{FE345D2A-0A46-47D2-801F-4311C5A5DAB9}" presName="boxAndChildren" presStyleCnt="0"/>
      <dgm:spPr/>
    </dgm:pt>
    <dgm:pt modelId="{4E9AADE5-41CE-4D62-89F0-E750762E5F9E}" type="pres">
      <dgm:prSet presAssocID="{FE345D2A-0A46-47D2-801F-4311C5A5DAB9}" presName="parentTextBox" presStyleLbl="node1" presStyleIdx="0" presStyleCnt="8"/>
      <dgm:spPr/>
    </dgm:pt>
    <dgm:pt modelId="{65E4B61D-C5CA-4BD8-A273-35B3971C682A}" type="pres">
      <dgm:prSet presAssocID="{2E2F9C28-BC6F-4FEF-AD5B-0D0DC8FA1582}" presName="sp" presStyleCnt="0"/>
      <dgm:spPr/>
    </dgm:pt>
    <dgm:pt modelId="{90D64DD2-4852-4FD2-B9CA-A4129A1286BD}" type="pres">
      <dgm:prSet presAssocID="{40ACB187-57BD-435C-B606-41332F3811F9}" presName="arrowAndChildren" presStyleCnt="0"/>
      <dgm:spPr/>
    </dgm:pt>
    <dgm:pt modelId="{A3D09512-8069-4DC3-AD1F-104DE916C195}" type="pres">
      <dgm:prSet presAssocID="{40ACB187-57BD-435C-B606-41332F3811F9}" presName="parentTextArrow" presStyleLbl="node1" presStyleIdx="1" presStyleCnt="8"/>
      <dgm:spPr/>
    </dgm:pt>
    <dgm:pt modelId="{79084601-7BF8-49F2-98CD-0F04A9207CA0}" type="pres">
      <dgm:prSet presAssocID="{30856EAE-1A35-4390-BE46-CECF436D62A9}" presName="sp" presStyleCnt="0"/>
      <dgm:spPr/>
    </dgm:pt>
    <dgm:pt modelId="{353C75D2-CCE6-4A35-B53E-5C9B659816E6}" type="pres">
      <dgm:prSet presAssocID="{55E9CC74-D16F-494E-8BE9-5D66A545576C}" presName="arrowAndChildren" presStyleCnt="0"/>
      <dgm:spPr/>
    </dgm:pt>
    <dgm:pt modelId="{345F3609-5A6B-4ECC-8BA3-6AC08EFC4122}" type="pres">
      <dgm:prSet presAssocID="{55E9CC74-D16F-494E-8BE9-5D66A545576C}" presName="parentTextArrow" presStyleLbl="node1" presStyleIdx="2" presStyleCnt="8"/>
      <dgm:spPr/>
    </dgm:pt>
    <dgm:pt modelId="{0C09E368-994E-49BD-B419-1BAE37D6BE40}" type="pres">
      <dgm:prSet presAssocID="{E4A6ACF5-033C-4F3D-91EB-210131A66CEB}" presName="sp" presStyleCnt="0"/>
      <dgm:spPr/>
    </dgm:pt>
    <dgm:pt modelId="{26BAFBEB-487C-4487-9093-1B99476A30AA}" type="pres">
      <dgm:prSet presAssocID="{B193AAA7-5494-4EEA-90F2-40A238DCABD5}" presName="arrowAndChildren" presStyleCnt="0"/>
      <dgm:spPr/>
    </dgm:pt>
    <dgm:pt modelId="{279E4D28-2371-4D5F-A22C-BC7FAEF6DE22}" type="pres">
      <dgm:prSet presAssocID="{B193AAA7-5494-4EEA-90F2-40A238DCABD5}" presName="parentTextArrow" presStyleLbl="node1" presStyleIdx="3" presStyleCnt="8"/>
      <dgm:spPr/>
    </dgm:pt>
    <dgm:pt modelId="{CA3C3072-1AE7-4957-8F7C-D2012ED2C6BE}" type="pres">
      <dgm:prSet presAssocID="{019EB83A-5EB3-46C9-AD64-45658D0C03E2}" presName="sp" presStyleCnt="0"/>
      <dgm:spPr/>
    </dgm:pt>
    <dgm:pt modelId="{CEB6CB77-DA87-4605-9738-0CC813A9D810}" type="pres">
      <dgm:prSet presAssocID="{BB30CA39-C371-4740-B3B5-EEEF7C5ADC52}" presName="arrowAndChildren" presStyleCnt="0"/>
      <dgm:spPr/>
    </dgm:pt>
    <dgm:pt modelId="{F06F169E-87D0-4AB7-8BA4-B08A1725ADA9}" type="pres">
      <dgm:prSet presAssocID="{BB30CA39-C371-4740-B3B5-EEEF7C5ADC52}" presName="parentTextArrow" presStyleLbl="node1" presStyleIdx="4" presStyleCnt="8"/>
      <dgm:spPr/>
    </dgm:pt>
    <dgm:pt modelId="{6A789D13-6C68-4748-A08C-92D0355DA9A2}" type="pres">
      <dgm:prSet presAssocID="{A96CEBBA-5610-48D9-9C9F-301C2D9B7BE3}" presName="sp" presStyleCnt="0"/>
      <dgm:spPr/>
    </dgm:pt>
    <dgm:pt modelId="{9A8375BC-BEF7-4DAF-BE5E-BE9B5748604C}" type="pres">
      <dgm:prSet presAssocID="{5EA3345A-A989-4132-9AA1-D2FCF2A4B802}" presName="arrowAndChildren" presStyleCnt="0"/>
      <dgm:spPr/>
    </dgm:pt>
    <dgm:pt modelId="{0A4F8183-EF4D-4A4B-A81F-D416AA09FE5C}" type="pres">
      <dgm:prSet presAssocID="{5EA3345A-A989-4132-9AA1-D2FCF2A4B802}" presName="parentTextArrow" presStyleLbl="node1" presStyleIdx="5" presStyleCnt="8"/>
      <dgm:spPr/>
    </dgm:pt>
    <dgm:pt modelId="{888535F3-6C24-4A24-89D4-95F5F95259A3}" type="pres">
      <dgm:prSet presAssocID="{8C4DB9C2-D9F5-4D7E-B0EE-6505B044E379}" presName="sp" presStyleCnt="0"/>
      <dgm:spPr/>
    </dgm:pt>
    <dgm:pt modelId="{5B447A84-0414-417D-AB61-A65C0588543D}" type="pres">
      <dgm:prSet presAssocID="{F96AEFCC-1E2C-4135-B766-E5AF057378C4}" presName="arrowAndChildren" presStyleCnt="0"/>
      <dgm:spPr/>
    </dgm:pt>
    <dgm:pt modelId="{E788DBE4-AE4A-40C5-B465-1267AEECB1F4}" type="pres">
      <dgm:prSet presAssocID="{F96AEFCC-1E2C-4135-B766-E5AF057378C4}" presName="parentTextArrow" presStyleLbl="node1" presStyleIdx="6" presStyleCnt="8"/>
      <dgm:spPr/>
    </dgm:pt>
    <dgm:pt modelId="{89B426A1-611D-4044-BD7D-F2733BBA25B0}" type="pres">
      <dgm:prSet presAssocID="{C69A5BE8-C0F1-46BE-B420-CA3A202243E4}" presName="sp" presStyleCnt="0"/>
      <dgm:spPr/>
    </dgm:pt>
    <dgm:pt modelId="{ECA91A73-A1B3-4FEC-B18B-659D361255A6}" type="pres">
      <dgm:prSet presAssocID="{C80BFEF6-C86A-4874-B130-FEF5B12EA159}" presName="arrowAndChildren" presStyleCnt="0"/>
      <dgm:spPr/>
    </dgm:pt>
    <dgm:pt modelId="{BEE27BB1-EB02-442A-B3AC-A9F7680F47B4}" type="pres">
      <dgm:prSet presAssocID="{C80BFEF6-C86A-4874-B130-FEF5B12EA159}" presName="parentTextArrow" presStyleLbl="node1" presStyleIdx="7" presStyleCnt="8"/>
      <dgm:spPr/>
    </dgm:pt>
  </dgm:ptLst>
  <dgm:cxnLst>
    <dgm:cxn modelId="{6C0518D8-E8F7-448B-BD40-65EB8E5348AD}" type="presOf" srcId="{40ACB187-57BD-435C-B606-41332F3811F9}" destId="{A3D09512-8069-4DC3-AD1F-104DE916C195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89F2679-CFCE-49CB-8FE3-4DB2DED234C7}" type="presOf" srcId="{03B8235C-EBF2-486C-B18E-C929033C6555}" destId="{BD1931BC-D333-4628-8976-9CBFB513474D}" srcOrd="0" destOrd="0" presId="urn:microsoft.com/office/officeart/2005/8/layout/process4"/>
    <dgm:cxn modelId="{2EE1D96E-93FB-4C00-8BC4-1504F83A1266}" type="presOf" srcId="{5EA3345A-A989-4132-9AA1-D2FCF2A4B802}" destId="{0A4F8183-EF4D-4A4B-A81F-D416AA09FE5C}" srcOrd="0" destOrd="0" presId="urn:microsoft.com/office/officeart/2005/8/layout/process4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5FFEAE68-F9B7-4B0A-93BC-B254E297787E}" type="presOf" srcId="{55E9CC74-D16F-494E-8BE9-5D66A545576C}" destId="{345F3609-5A6B-4ECC-8BA3-6AC08EFC4122}" srcOrd="0" destOrd="0" presId="urn:microsoft.com/office/officeart/2005/8/layout/process4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3B4725C9-79BD-4A40-9465-FEDCDCC28D54}" type="presOf" srcId="{C80BFEF6-C86A-4874-B130-FEF5B12EA159}" destId="{BEE27BB1-EB02-442A-B3AC-A9F7680F47B4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601CADB5-3970-44AD-B7B5-4FCA959D9F85}" type="presOf" srcId="{F96AEFCC-1E2C-4135-B766-E5AF057378C4}" destId="{E788DBE4-AE4A-40C5-B465-1267AEECB1F4}" srcOrd="0" destOrd="0" presId="urn:microsoft.com/office/officeart/2005/8/layout/process4"/>
    <dgm:cxn modelId="{79B20997-859C-4D3D-A1B5-75C078D9DFF5}" type="presOf" srcId="{B193AAA7-5494-4EEA-90F2-40A238DCABD5}" destId="{279E4D28-2371-4D5F-A22C-BC7FAEF6DE22}" srcOrd="0" destOrd="0" presId="urn:microsoft.com/office/officeart/2005/8/layout/process4"/>
    <dgm:cxn modelId="{E65819E3-59E7-41FD-B336-9D590FFB9B21}" type="presOf" srcId="{FE345D2A-0A46-47D2-801F-4311C5A5DAB9}" destId="{4E9AADE5-41CE-4D62-89F0-E750762E5F9E}" srcOrd="0" destOrd="0" presId="urn:microsoft.com/office/officeart/2005/8/layout/process4"/>
    <dgm:cxn modelId="{B018238D-EA7B-47D9-A21C-527F3F026327}" type="presOf" srcId="{BB30CA39-C371-4740-B3B5-EEEF7C5ADC52}" destId="{F06F169E-87D0-4AB7-8BA4-B08A1725ADA9}" srcOrd="0" destOrd="0" presId="urn:microsoft.com/office/officeart/2005/8/layout/process4"/>
    <dgm:cxn modelId="{5EC091B0-39C8-47BC-803C-D867A2C0B722}" type="presParOf" srcId="{BD1931BC-D333-4628-8976-9CBFB513474D}" destId="{3BCBD2F2-D0BA-44EC-921F-39894F0F63DA}" srcOrd="0" destOrd="0" presId="urn:microsoft.com/office/officeart/2005/8/layout/process4"/>
    <dgm:cxn modelId="{7455BEA0-02E2-4E63-862F-8C1A4B09AC47}" type="presParOf" srcId="{3BCBD2F2-D0BA-44EC-921F-39894F0F63DA}" destId="{4E9AADE5-41CE-4D62-89F0-E750762E5F9E}" srcOrd="0" destOrd="0" presId="urn:microsoft.com/office/officeart/2005/8/layout/process4"/>
    <dgm:cxn modelId="{54FF4EBA-276D-49AB-94AC-1085AC847C74}" type="presParOf" srcId="{BD1931BC-D333-4628-8976-9CBFB513474D}" destId="{65E4B61D-C5CA-4BD8-A273-35B3971C682A}" srcOrd="1" destOrd="0" presId="urn:microsoft.com/office/officeart/2005/8/layout/process4"/>
    <dgm:cxn modelId="{F370F3A4-EBF8-4FBD-A5CA-B1659689ABFF}" type="presParOf" srcId="{BD1931BC-D333-4628-8976-9CBFB513474D}" destId="{90D64DD2-4852-4FD2-B9CA-A4129A1286BD}" srcOrd="2" destOrd="0" presId="urn:microsoft.com/office/officeart/2005/8/layout/process4"/>
    <dgm:cxn modelId="{CDB532E1-A33E-4C1B-BA2D-6DDDF9FA3EE7}" type="presParOf" srcId="{90D64DD2-4852-4FD2-B9CA-A4129A1286BD}" destId="{A3D09512-8069-4DC3-AD1F-104DE916C195}" srcOrd="0" destOrd="0" presId="urn:microsoft.com/office/officeart/2005/8/layout/process4"/>
    <dgm:cxn modelId="{570224CA-2355-427A-8761-B507B2C25FB1}" type="presParOf" srcId="{BD1931BC-D333-4628-8976-9CBFB513474D}" destId="{79084601-7BF8-49F2-98CD-0F04A9207CA0}" srcOrd="3" destOrd="0" presId="urn:microsoft.com/office/officeart/2005/8/layout/process4"/>
    <dgm:cxn modelId="{A68BE2D0-D419-4B83-9347-870840CBCEBE}" type="presParOf" srcId="{BD1931BC-D333-4628-8976-9CBFB513474D}" destId="{353C75D2-CCE6-4A35-B53E-5C9B659816E6}" srcOrd="4" destOrd="0" presId="urn:microsoft.com/office/officeart/2005/8/layout/process4"/>
    <dgm:cxn modelId="{F9B54BF9-9725-4CD0-9DD5-23F7FD370BD0}" type="presParOf" srcId="{353C75D2-CCE6-4A35-B53E-5C9B659816E6}" destId="{345F3609-5A6B-4ECC-8BA3-6AC08EFC4122}" srcOrd="0" destOrd="0" presId="urn:microsoft.com/office/officeart/2005/8/layout/process4"/>
    <dgm:cxn modelId="{5440A28E-1A1F-4A9D-A339-11D1B709B409}" type="presParOf" srcId="{BD1931BC-D333-4628-8976-9CBFB513474D}" destId="{0C09E368-994E-49BD-B419-1BAE37D6BE40}" srcOrd="5" destOrd="0" presId="urn:microsoft.com/office/officeart/2005/8/layout/process4"/>
    <dgm:cxn modelId="{1E95F444-D485-4E80-B304-94D96800E3C1}" type="presParOf" srcId="{BD1931BC-D333-4628-8976-9CBFB513474D}" destId="{26BAFBEB-487C-4487-9093-1B99476A30AA}" srcOrd="6" destOrd="0" presId="urn:microsoft.com/office/officeart/2005/8/layout/process4"/>
    <dgm:cxn modelId="{0DD4ED15-E4AC-4F6D-A1B1-71C317A52B8E}" type="presParOf" srcId="{26BAFBEB-487C-4487-9093-1B99476A30AA}" destId="{279E4D28-2371-4D5F-A22C-BC7FAEF6DE22}" srcOrd="0" destOrd="0" presId="urn:microsoft.com/office/officeart/2005/8/layout/process4"/>
    <dgm:cxn modelId="{15B8178B-AEC2-495C-93AA-C21408C77B6A}" type="presParOf" srcId="{BD1931BC-D333-4628-8976-9CBFB513474D}" destId="{CA3C3072-1AE7-4957-8F7C-D2012ED2C6BE}" srcOrd="7" destOrd="0" presId="urn:microsoft.com/office/officeart/2005/8/layout/process4"/>
    <dgm:cxn modelId="{6B61C3EF-C5E9-4486-B421-B4731B365FC0}" type="presParOf" srcId="{BD1931BC-D333-4628-8976-9CBFB513474D}" destId="{CEB6CB77-DA87-4605-9738-0CC813A9D810}" srcOrd="8" destOrd="0" presId="urn:microsoft.com/office/officeart/2005/8/layout/process4"/>
    <dgm:cxn modelId="{817AE868-0E24-4EB0-A11D-15137A8D3C3E}" type="presParOf" srcId="{CEB6CB77-DA87-4605-9738-0CC813A9D810}" destId="{F06F169E-87D0-4AB7-8BA4-B08A1725ADA9}" srcOrd="0" destOrd="0" presId="urn:microsoft.com/office/officeart/2005/8/layout/process4"/>
    <dgm:cxn modelId="{2E3EC786-5155-4D4C-B8DC-9D2BB8E61B63}" type="presParOf" srcId="{BD1931BC-D333-4628-8976-9CBFB513474D}" destId="{6A789D13-6C68-4748-A08C-92D0355DA9A2}" srcOrd="9" destOrd="0" presId="urn:microsoft.com/office/officeart/2005/8/layout/process4"/>
    <dgm:cxn modelId="{994B8389-DB89-4CA8-9FA8-0F5CE8CA3B3B}" type="presParOf" srcId="{BD1931BC-D333-4628-8976-9CBFB513474D}" destId="{9A8375BC-BEF7-4DAF-BE5E-BE9B5748604C}" srcOrd="10" destOrd="0" presId="urn:microsoft.com/office/officeart/2005/8/layout/process4"/>
    <dgm:cxn modelId="{49367EE5-FB4E-4D1B-98F5-F6A0D0E6646C}" type="presParOf" srcId="{9A8375BC-BEF7-4DAF-BE5E-BE9B5748604C}" destId="{0A4F8183-EF4D-4A4B-A81F-D416AA09FE5C}" srcOrd="0" destOrd="0" presId="urn:microsoft.com/office/officeart/2005/8/layout/process4"/>
    <dgm:cxn modelId="{0D4D27B4-FC7E-4B10-A121-B0AC50333A5D}" type="presParOf" srcId="{BD1931BC-D333-4628-8976-9CBFB513474D}" destId="{888535F3-6C24-4A24-89D4-95F5F95259A3}" srcOrd="11" destOrd="0" presId="urn:microsoft.com/office/officeart/2005/8/layout/process4"/>
    <dgm:cxn modelId="{6CB5DE9F-124F-4998-845F-DEAC54DBEBE3}" type="presParOf" srcId="{BD1931BC-D333-4628-8976-9CBFB513474D}" destId="{5B447A84-0414-417D-AB61-A65C0588543D}" srcOrd="12" destOrd="0" presId="urn:microsoft.com/office/officeart/2005/8/layout/process4"/>
    <dgm:cxn modelId="{65F142A1-1BCF-40D2-8FCB-A30C0BD85523}" type="presParOf" srcId="{5B447A84-0414-417D-AB61-A65C0588543D}" destId="{E788DBE4-AE4A-40C5-B465-1267AEECB1F4}" srcOrd="0" destOrd="0" presId="urn:microsoft.com/office/officeart/2005/8/layout/process4"/>
    <dgm:cxn modelId="{8BF2FF7C-BAD3-4732-A91A-41E57C8EBF92}" type="presParOf" srcId="{BD1931BC-D333-4628-8976-9CBFB513474D}" destId="{89B426A1-611D-4044-BD7D-F2733BBA25B0}" srcOrd="13" destOrd="0" presId="urn:microsoft.com/office/officeart/2005/8/layout/process4"/>
    <dgm:cxn modelId="{6763AC19-22E6-470E-8ED9-B62FA7B306BA}" type="presParOf" srcId="{BD1931BC-D333-4628-8976-9CBFB513474D}" destId="{ECA91A73-A1B3-4FEC-B18B-659D361255A6}" srcOrd="14" destOrd="0" presId="urn:microsoft.com/office/officeart/2005/8/layout/process4"/>
    <dgm:cxn modelId="{BD09F396-1C5F-4B87-886B-B69CCEC7C444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</dgm:pt>
    <dgm:pt modelId="{3BCBD2F2-D0BA-44EC-921F-39894F0F63DA}" type="pres">
      <dgm:prSet presAssocID="{FE345D2A-0A46-47D2-801F-4311C5A5DAB9}" presName="boxAndChildren" presStyleCnt="0"/>
      <dgm:spPr/>
    </dgm:pt>
    <dgm:pt modelId="{4E9AADE5-41CE-4D62-89F0-E750762E5F9E}" type="pres">
      <dgm:prSet presAssocID="{FE345D2A-0A46-47D2-801F-4311C5A5DAB9}" presName="parentTextBox" presStyleLbl="node1" presStyleIdx="0" presStyleCnt="8"/>
      <dgm:spPr/>
    </dgm:pt>
    <dgm:pt modelId="{65E4B61D-C5CA-4BD8-A273-35B3971C682A}" type="pres">
      <dgm:prSet presAssocID="{2E2F9C28-BC6F-4FEF-AD5B-0D0DC8FA1582}" presName="sp" presStyleCnt="0"/>
      <dgm:spPr/>
    </dgm:pt>
    <dgm:pt modelId="{90D64DD2-4852-4FD2-B9CA-A4129A1286BD}" type="pres">
      <dgm:prSet presAssocID="{40ACB187-57BD-435C-B606-41332F3811F9}" presName="arrowAndChildren" presStyleCnt="0"/>
      <dgm:spPr/>
    </dgm:pt>
    <dgm:pt modelId="{A3D09512-8069-4DC3-AD1F-104DE916C195}" type="pres">
      <dgm:prSet presAssocID="{40ACB187-57BD-435C-B606-41332F3811F9}" presName="parentTextArrow" presStyleLbl="node1" presStyleIdx="1" presStyleCnt="8"/>
      <dgm:spPr/>
    </dgm:pt>
    <dgm:pt modelId="{79084601-7BF8-49F2-98CD-0F04A9207CA0}" type="pres">
      <dgm:prSet presAssocID="{30856EAE-1A35-4390-BE46-CECF436D62A9}" presName="sp" presStyleCnt="0"/>
      <dgm:spPr/>
    </dgm:pt>
    <dgm:pt modelId="{353C75D2-CCE6-4A35-B53E-5C9B659816E6}" type="pres">
      <dgm:prSet presAssocID="{55E9CC74-D16F-494E-8BE9-5D66A545576C}" presName="arrowAndChildren" presStyleCnt="0"/>
      <dgm:spPr/>
    </dgm:pt>
    <dgm:pt modelId="{345F3609-5A6B-4ECC-8BA3-6AC08EFC4122}" type="pres">
      <dgm:prSet presAssocID="{55E9CC74-D16F-494E-8BE9-5D66A545576C}" presName="parentTextArrow" presStyleLbl="node1" presStyleIdx="2" presStyleCnt="8"/>
      <dgm:spPr/>
    </dgm:pt>
    <dgm:pt modelId="{0C09E368-994E-49BD-B419-1BAE37D6BE40}" type="pres">
      <dgm:prSet presAssocID="{E4A6ACF5-033C-4F3D-91EB-210131A66CEB}" presName="sp" presStyleCnt="0"/>
      <dgm:spPr/>
    </dgm:pt>
    <dgm:pt modelId="{26BAFBEB-487C-4487-9093-1B99476A30AA}" type="pres">
      <dgm:prSet presAssocID="{B193AAA7-5494-4EEA-90F2-40A238DCABD5}" presName="arrowAndChildren" presStyleCnt="0"/>
      <dgm:spPr/>
    </dgm:pt>
    <dgm:pt modelId="{279E4D28-2371-4D5F-A22C-BC7FAEF6DE22}" type="pres">
      <dgm:prSet presAssocID="{B193AAA7-5494-4EEA-90F2-40A238DCABD5}" presName="parentTextArrow" presStyleLbl="node1" presStyleIdx="3" presStyleCnt="8"/>
      <dgm:spPr/>
    </dgm:pt>
    <dgm:pt modelId="{CA3C3072-1AE7-4957-8F7C-D2012ED2C6BE}" type="pres">
      <dgm:prSet presAssocID="{019EB83A-5EB3-46C9-AD64-45658D0C03E2}" presName="sp" presStyleCnt="0"/>
      <dgm:spPr/>
    </dgm:pt>
    <dgm:pt modelId="{CEB6CB77-DA87-4605-9738-0CC813A9D810}" type="pres">
      <dgm:prSet presAssocID="{BB30CA39-C371-4740-B3B5-EEEF7C5ADC52}" presName="arrowAndChildren" presStyleCnt="0"/>
      <dgm:spPr/>
    </dgm:pt>
    <dgm:pt modelId="{F06F169E-87D0-4AB7-8BA4-B08A1725ADA9}" type="pres">
      <dgm:prSet presAssocID="{BB30CA39-C371-4740-B3B5-EEEF7C5ADC52}" presName="parentTextArrow" presStyleLbl="node1" presStyleIdx="4" presStyleCnt="8"/>
      <dgm:spPr/>
    </dgm:pt>
    <dgm:pt modelId="{6A789D13-6C68-4748-A08C-92D0355DA9A2}" type="pres">
      <dgm:prSet presAssocID="{A96CEBBA-5610-48D9-9C9F-301C2D9B7BE3}" presName="sp" presStyleCnt="0"/>
      <dgm:spPr/>
    </dgm:pt>
    <dgm:pt modelId="{9A8375BC-BEF7-4DAF-BE5E-BE9B5748604C}" type="pres">
      <dgm:prSet presAssocID="{5EA3345A-A989-4132-9AA1-D2FCF2A4B802}" presName="arrowAndChildren" presStyleCnt="0"/>
      <dgm:spPr/>
    </dgm:pt>
    <dgm:pt modelId="{0A4F8183-EF4D-4A4B-A81F-D416AA09FE5C}" type="pres">
      <dgm:prSet presAssocID="{5EA3345A-A989-4132-9AA1-D2FCF2A4B802}" presName="parentTextArrow" presStyleLbl="node1" presStyleIdx="5" presStyleCnt="8"/>
      <dgm:spPr/>
    </dgm:pt>
    <dgm:pt modelId="{888535F3-6C24-4A24-89D4-95F5F95259A3}" type="pres">
      <dgm:prSet presAssocID="{8C4DB9C2-D9F5-4D7E-B0EE-6505B044E379}" presName="sp" presStyleCnt="0"/>
      <dgm:spPr/>
    </dgm:pt>
    <dgm:pt modelId="{5B447A84-0414-417D-AB61-A65C0588543D}" type="pres">
      <dgm:prSet presAssocID="{F96AEFCC-1E2C-4135-B766-E5AF057378C4}" presName="arrowAndChildren" presStyleCnt="0"/>
      <dgm:spPr/>
    </dgm:pt>
    <dgm:pt modelId="{E788DBE4-AE4A-40C5-B465-1267AEECB1F4}" type="pres">
      <dgm:prSet presAssocID="{F96AEFCC-1E2C-4135-B766-E5AF057378C4}" presName="parentTextArrow" presStyleLbl="node1" presStyleIdx="6" presStyleCnt="8"/>
      <dgm:spPr/>
    </dgm:pt>
    <dgm:pt modelId="{89B426A1-611D-4044-BD7D-F2733BBA25B0}" type="pres">
      <dgm:prSet presAssocID="{C69A5BE8-C0F1-46BE-B420-CA3A202243E4}" presName="sp" presStyleCnt="0"/>
      <dgm:spPr/>
    </dgm:pt>
    <dgm:pt modelId="{ECA91A73-A1B3-4FEC-B18B-659D361255A6}" type="pres">
      <dgm:prSet presAssocID="{C80BFEF6-C86A-4874-B130-FEF5B12EA159}" presName="arrowAndChildren" presStyleCnt="0"/>
      <dgm:spPr/>
    </dgm:pt>
    <dgm:pt modelId="{BEE27BB1-EB02-442A-B3AC-A9F7680F47B4}" type="pres">
      <dgm:prSet presAssocID="{C80BFEF6-C86A-4874-B130-FEF5B12EA159}" presName="parentTextArrow" presStyleLbl="node1" presStyleIdx="7" presStyleCnt="8"/>
      <dgm:spPr/>
    </dgm:pt>
  </dgm:ptLst>
  <dgm:cxnLst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73D22BA9-F21D-44FA-A37C-5F0BF2DDADC7}" type="presOf" srcId="{55E9CC74-D16F-494E-8BE9-5D66A545576C}" destId="{345F3609-5A6B-4ECC-8BA3-6AC08EFC4122}" srcOrd="0" destOrd="0" presId="urn:microsoft.com/office/officeart/2005/8/layout/process4"/>
    <dgm:cxn modelId="{C6E9C20C-8481-4803-8DC5-9B0303F04716}" type="presOf" srcId="{FE345D2A-0A46-47D2-801F-4311C5A5DAB9}" destId="{4E9AADE5-41CE-4D62-89F0-E750762E5F9E}" srcOrd="0" destOrd="0" presId="urn:microsoft.com/office/officeart/2005/8/layout/process4"/>
    <dgm:cxn modelId="{EAAC3586-DF2C-4902-905C-14AAEC63212E}" type="presOf" srcId="{F96AEFCC-1E2C-4135-B766-E5AF057378C4}" destId="{E788DBE4-AE4A-40C5-B465-1267AEECB1F4}" srcOrd="0" destOrd="0" presId="urn:microsoft.com/office/officeart/2005/8/layout/process4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E6BF7EDC-4D43-44C7-8897-74E21271C35A}" type="presOf" srcId="{B193AAA7-5494-4EEA-90F2-40A238DCABD5}" destId="{279E4D28-2371-4D5F-A22C-BC7FAEF6DE22}" srcOrd="0" destOrd="0" presId="urn:microsoft.com/office/officeart/2005/8/layout/process4"/>
    <dgm:cxn modelId="{4225C0D9-4477-4FA2-B590-D5791113F164}" type="presOf" srcId="{40ACB187-57BD-435C-B606-41332F3811F9}" destId="{A3D09512-8069-4DC3-AD1F-104DE916C195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2DEF8850-2825-48B9-A170-8830DF62989D}" type="presOf" srcId="{C80BFEF6-C86A-4874-B130-FEF5B12EA159}" destId="{BEE27BB1-EB02-442A-B3AC-A9F7680F47B4}" srcOrd="0" destOrd="0" presId="urn:microsoft.com/office/officeart/2005/8/layout/process4"/>
    <dgm:cxn modelId="{D2B380AF-94B7-41AD-93C7-3CC0A648EFE8}" type="presOf" srcId="{BB30CA39-C371-4740-B3B5-EEEF7C5ADC52}" destId="{F06F169E-87D0-4AB7-8BA4-B08A1725ADA9}" srcOrd="0" destOrd="0" presId="urn:microsoft.com/office/officeart/2005/8/layout/process4"/>
    <dgm:cxn modelId="{5EEC98E5-D896-4D86-961C-8D8DEA702E33}" type="presOf" srcId="{5EA3345A-A989-4132-9AA1-D2FCF2A4B802}" destId="{0A4F8183-EF4D-4A4B-A81F-D416AA09FE5C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0294612B-9483-4703-86C7-99FDCAB3CE4A}" type="presOf" srcId="{03B8235C-EBF2-486C-B18E-C929033C6555}" destId="{BD1931BC-D333-4628-8976-9CBFB513474D}" srcOrd="0" destOrd="0" presId="urn:microsoft.com/office/officeart/2005/8/layout/process4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AFF48E4F-E484-4C12-8C2E-1254E324973C}" type="presParOf" srcId="{BD1931BC-D333-4628-8976-9CBFB513474D}" destId="{3BCBD2F2-D0BA-44EC-921F-39894F0F63DA}" srcOrd="0" destOrd="0" presId="urn:microsoft.com/office/officeart/2005/8/layout/process4"/>
    <dgm:cxn modelId="{2A811992-9519-41CA-88CC-2705AC712732}" type="presParOf" srcId="{3BCBD2F2-D0BA-44EC-921F-39894F0F63DA}" destId="{4E9AADE5-41CE-4D62-89F0-E750762E5F9E}" srcOrd="0" destOrd="0" presId="urn:microsoft.com/office/officeart/2005/8/layout/process4"/>
    <dgm:cxn modelId="{055FA30E-5D38-4EBA-85A8-01D5149FF95F}" type="presParOf" srcId="{BD1931BC-D333-4628-8976-9CBFB513474D}" destId="{65E4B61D-C5CA-4BD8-A273-35B3971C682A}" srcOrd="1" destOrd="0" presId="urn:microsoft.com/office/officeart/2005/8/layout/process4"/>
    <dgm:cxn modelId="{18D40BB1-88F5-41EC-B119-1BAF167A0A7C}" type="presParOf" srcId="{BD1931BC-D333-4628-8976-9CBFB513474D}" destId="{90D64DD2-4852-4FD2-B9CA-A4129A1286BD}" srcOrd="2" destOrd="0" presId="urn:microsoft.com/office/officeart/2005/8/layout/process4"/>
    <dgm:cxn modelId="{80727D60-5A6B-41CE-82E0-B77922926A63}" type="presParOf" srcId="{90D64DD2-4852-4FD2-B9CA-A4129A1286BD}" destId="{A3D09512-8069-4DC3-AD1F-104DE916C195}" srcOrd="0" destOrd="0" presId="urn:microsoft.com/office/officeart/2005/8/layout/process4"/>
    <dgm:cxn modelId="{2364EF5B-6E83-48D9-91B0-68A7FF0915BB}" type="presParOf" srcId="{BD1931BC-D333-4628-8976-9CBFB513474D}" destId="{79084601-7BF8-49F2-98CD-0F04A9207CA0}" srcOrd="3" destOrd="0" presId="urn:microsoft.com/office/officeart/2005/8/layout/process4"/>
    <dgm:cxn modelId="{BA34A866-FC87-47E1-83D4-AAB1C58F43B7}" type="presParOf" srcId="{BD1931BC-D333-4628-8976-9CBFB513474D}" destId="{353C75D2-CCE6-4A35-B53E-5C9B659816E6}" srcOrd="4" destOrd="0" presId="urn:microsoft.com/office/officeart/2005/8/layout/process4"/>
    <dgm:cxn modelId="{00E969E2-2F02-4711-8240-4CCA51C44147}" type="presParOf" srcId="{353C75D2-CCE6-4A35-B53E-5C9B659816E6}" destId="{345F3609-5A6B-4ECC-8BA3-6AC08EFC4122}" srcOrd="0" destOrd="0" presId="urn:microsoft.com/office/officeart/2005/8/layout/process4"/>
    <dgm:cxn modelId="{961BC384-04D9-4875-9F05-B1C924D8BC6A}" type="presParOf" srcId="{BD1931BC-D333-4628-8976-9CBFB513474D}" destId="{0C09E368-994E-49BD-B419-1BAE37D6BE40}" srcOrd="5" destOrd="0" presId="urn:microsoft.com/office/officeart/2005/8/layout/process4"/>
    <dgm:cxn modelId="{500690CC-8B93-4A34-915E-92A5E05E3423}" type="presParOf" srcId="{BD1931BC-D333-4628-8976-9CBFB513474D}" destId="{26BAFBEB-487C-4487-9093-1B99476A30AA}" srcOrd="6" destOrd="0" presId="urn:microsoft.com/office/officeart/2005/8/layout/process4"/>
    <dgm:cxn modelId="{78B04497-D6CF-4466-8A7B-48DE7B1B4A54}" type="presParOf" srcId="{26BAFBEB-487C-4487-9093-1B99476A30AA}" destId="{279E4D28-2371-4D5F-A22C-BC7FAEF6DE22}" srcOrd="0" destOrd="0" presId="urn:microsoft.com/office/officeart/2005/8/layout/process4"/>
    <dgm:cxn modelId="{1311AA65-0EE7-43B3-AB76-CDFA05F0A044}" type="presParOf" srcId="{BD1931BC-D333-4628-8976-9CBFB513474D}" destId="{CA3C3072-1AE7-4957-8F7C-D2012ED2C6BE}" srcOrd="7" destOrd="0" presId="urn:microsoft.com/office/officeart/2005/8/layout/process4"/>
    <dgm:cxn modelId="{007CE6C0-E9B6-4BE7-99D5-58951AE31979}" type="presParOf" srcId="{BD1931BC-D333-4628-8976-9CBFB513474D}" destId="{CEB6CB77-DA87-4605-9738-0CC813A9D810}" srcOrd="8" destOrd="0" presId="urn:microsoft.com/office/officeart/2005/8/layout/process4"/>
    <dgm:cxn modelId="{5DA46568-C642-4C5A-8D74-4DD77D64A4E3}" type="presParOf" srcId="{CEB6CB77-DA87-4605-9738-0CC813A9D810}" destId="{F06F169E-87D0-4AB7-8BA4-B08A1725ADA9}" srcOrd="0" destOrd="0" presId="urn:microsoft.com/office/officeart/2005/8/layout/process4"/>
    <dgm:cxn modelId="{AE7981E7-9A75-48DF-A886-D7F0761CB4B6}" type="presParOf" srcId="{BD1931BC-D333-4628-8976-9CBFB513474D}" destId="{6A789D13-6C68-4748-A08C-92D0355DA9A2}" srcOrd="9" destOrd="0" presId="urn:microsoft.com/office/officeart/2005/8/layout/process4"/>
    <dgm:cxn modelId="{B566046A-63A8-4AEC-A766-D420F3620004}" type="presParOf" srcId="{BD1931BC-D333-4628-8976-9CBFB513474D}" destId="{9A8375BC-BEF7-4DAF-BE5E-BE9B5748604C}" srcOrd="10" destOrd="0" presId="urn:microsoft.com/office/officeart/2005/8/layout/process4"/>
    <dgm:cxn modelId="{517817A7-671E-4F54-A8F1-0E499BC5DC4C}" type="presParOf" srcId="{9A8375BC-BEF7-4DAF-BE5E-BE9B5748604C}" destId="{0A4F8183-EF4D-4A4B-A81F-D416AA09FE5C}" srcOrd="0" destOrd="0" presId="urn:microsoft.com/office/officeart/2005/8/layout/process4"/>
    <dgm:cxn modelId="{9273C51B-389C-4CE1-A3D8-7CE7E373B521}" type="presParOf" srcId="{BD1931BC-D333-4628-8976-9CBFB513474D}" destId="{888535F3-6C24-4A24-89D4-95F5F95259A3}" srcOrd="11" destOrd="0" presId="urn:microsoft.com/office/officeart/2005/8/layout/process4"/>
    <dgm:cxn modelId="{5EC4D320-0742-45A0-9A8D-C90C5DEC1139}" type="presParOf" srcId="{BD1931BC-D333-4628-8976-9CBFB513474D}" destId="{5B447A84-0414-417D-AB61-A65C0588543D}" srcOrd="12" destOrd="0" presId="urn:microsoft.com/office/officeart/2005/8/layout/process4"/>
    <dgm:cxn modelId="{D500C20E-F683-4D2B-920C-976630DE21B8}" type="presParOf" srcId="{5B447A84-0414-417D-AB61-A65C0588543D}" destId="{E788DBE4-AE4A-40C5-B465-1267AEECB1F4}" srcOrd="0" destOrd="0" presId="urn:microsoft.com/office/officeart/2005/8/layout/process4"/>
    <dgm:cxn modelId="{3C1C4E5C-2145-4A53-B99F-762657289F6B}" type="presParOf" srcId="{BD1931BC-D333-4628-8976-9CBFB513474D}" destId="{89B426A1-611D-4044-BD7D-F2733BBA25B0}" srcOrd="13" destOrd="0" presId="urn:microsoft.com/office/officeart/2005/8/layout/process4"/>
    <dgm:cxn modelId="{515EF576-432C-44A0-AB33-7FD92F9F56B8}" type="presParOf" srcId="{BD1931BC-D333-4628-8976-9CBFB513474D}" destId="{ECA91A73-A1B3-4FEC-B18B-659D361255A6}" srcOrd="14" destOrd="0" presId="urn:microsoft.com/office/officeart/2005/8/layout/process4"/>
    <dgm:cxn modelId="{66B61C12-9193-4898-BF8B-6F054E055064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3B8235C-EBF2-486C-B18E-C929033C6555}" type="doc">
      <dgm:prSet loTypeId="urn:microsoft.com/office/officeart/2005/8/layout/process4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80BFEF6-C86A-4874-B130-FEF5B12EA15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ED2F366-91BD-4AA1-8455-9986CAABAF0C}" type="par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69A5BE8-C0F1-46BE-B420-CA3A202243E4}" type="sibTrans" cxnId="{1560FDC7-7E1A-417C-B769-1F892F8A8771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96AEFCC-1E2C-4135-B766-E5AF057378C4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CE51623-8594-44F9-AEB6-7BF5EFA07A08}" type="par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8C4DB9C2-D9F5-4D7E-B0EE-6505B044E379}" type="sibTrans" cxnId="{0B28F6EF-2BD4-493E-943B-532476BA6B4A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EA3345A-A989-4132-9AA1-D2FCF2A4B80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A3EC624-3D72-4A4C-9422-10D67E1BA767}" type="par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A96CEBBA-5610-48D9-9C9F-301C2D9B7BE3}" type="sibTrans" cxnId="{D79339AE-293A-41C2-8EB0-5DAC1DB384F5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B30CA39-C371-4740-B3B5-EEEF7C5ADC52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CBFA5276-5373-47E3-BCEB-9C7825BCFD53}" type="par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019EB83A-5EB3-46C9-AD64-45658D0C03E2}" type="sibTrans" cxnId="{3F2109D5-F373-42BF-A7CD-22E5C17ECD93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193AAA7-5494-4EEA-90F2-40A238DCABD5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9E2D28D3-51EE-489D-AC94-B9724EB40803}" type="par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E4A6ACF5-033C-4F3D-91EB-210131A66CEB}" type="sibTrans" cxnId="{ADE92D7D-A715-42C0-8866-B48B103BF6A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5E9CC74-D16F-494E-8BE9-5D66A545576C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65635D15-F185-4D80-A885-F91B1C831521}" type="par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30856EAE-1A35-4390-BE46-CECF436D62A9}" type="sibTrans" cxnId="{E30B64DE-7557-4E44-882C-1DA631605CAD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40ACB187-57BD-435C-B606-41332F3811F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00F59F-C0B5-47D9-9859-9E940B36FFFF}" type="par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E2F9C28-BC6F-4FEF-AD5B-0D0DC8FA1582}" type="sibTrans" cxnId="{EA7FA64B-064D-4438-BEDD-EFD19005DB84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FE345D2A-0A46-47D2-801F-4311C5A5DAB9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50E658A5-FA9A-4F17-943E-83693831CC7F}" type="par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26E780DF-7244-4E5B-86A9-BD434E332058}" type="sibTrans" cxnId="{E5F0A22A-CFDF-47A4-A7D5-A184445D4FC2}">
      <dgm:prSet/>
      <dgm:spPr/>
      <dgm:t>
        <a:bodyPr/>
        <a:lstStyle/>
        <a:p>
          <a:endParaRPr lang="ru-RU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gm:t>
    </dgm:pt>
    <dgm:pt modelId="{BD1931BC-D333-4628-8976-9CBFB513474D}" type="pres">
      <dgm:prSet presAssocID="{03B8235C-EBF2-486C-B18E-C929033C6555}" presName="Name0" presStyleCnt="0">
        <dgm:presLayoutVars>
          <dgm:dir/>
          <dgm:animLvl val="lvl"/>
          <dgm:resizeHandles val="exact"/>
        </dgm:presLayoutVars>
      </dgm:prSet>
      <dgm:spPr/>
    </dgm:pt>
    <dgm:pt modelId="{3BCBD2F2-D0BA-44EC-921F-39894F0F63DA}" type="pres">
      <dgm:prSet presAssocID="{FE345D2A-0A46-47D2-801F-4311C5A5DAB9}" presName="boxAndChildren" presStyleCnt="0"/>
      <dgm:spPr/>
    </dgm:pt>
    <dgm:pt modelId="{4E9AADE5-41CE-4D62-89F0-E750762E5F9E}" type="pres">
      <dgm:prSet presAssocID="{FE345D2A-0A46-47D2-801F-4311C5A5DAB9}" presName="parentTextBox" presStyleLbl="node1" presStyleIdx="0" presStyleCnt="8"/>
      <dgm:spPr/>
    </dgm:pt>
    <dgm:pt modelId="{65E4B61D-C5CA-4BD8-A273-35B3971C682A}" type="pres">
      <dgm:prSet presAssocID="{2E2F9C28-BC6F-4FEF-AD5B-0D0DC8FA1582}" presName="sp" presStyleCnt="0"/>
      <dgm:spPr/>
    </dgm:pt>
    <dgm:pt modelId="{90D64DD2-4852-4FD2-B9CA-A4129A1286BD}" type="pres">
      <dgm:prSet presAssocID="{40ACB187-57BD-435C-B606-41332F3811F9}" presName="arrowAndChildren" presStyleCnt="0"/>
      <dgm:spPr/>
    </dgm:pt>
    <dgm:pt modelId="{A3D09512-8069-4DC3-AD1F-104DE916C195}" type="pres">
      <dgm:prSet presAssocID="{40ACB187-57BD-435C-B606-41332F3811F9}" presName="parentTextArrow" presStyleLbl="node1" presStyleIdx="1" presStyleCnt="8"/>
      <dgm:spPr/>
    </dgm:pt>
    <dgm:pt modelId="{79084601-7BF8-49F2-98CD-0F04A9207CA0}" type="pres">
      <dgm:prSet presAssocID="{30856EAE-1A35-4390-BE46-CECF436D62A9}" presName="sp" presStyleCnt="0"/>
      <dgm:spPr/>
    </dgm:pt>
    <dgm:pt modelId="{353C75D2-CCE6-4A35-B53E-5C9B659816E6}" type="pres">
      <dgm:prSet presAssocID="{55E9CC74-D16F-494E-8BE9-5D66A545576C}" presName="arrowAndChildren" presStyleCnt="0"/>
      <dgm:spPr/>
    </dgm:pt>
    <dgm:pt modelId="{345F3609-5A6B-4ECC-8BA3-6AC08EFC4122}" type="pres">
      <dgm:prSet presAssocID="{55E9CC74-D16F-494E-8BE9-5D66A545576C}" presName="parentTextArrow" presStyleLbl="node1" presStyleIdx="2" presStyleCnt="8"/>
      <dgm:spPr/>
    </dgm:pt>
    <dgm:pt modelId="{0C09E368-994E-49BD-B419-1BAE37D6BE40}" type="pres">
      <dgm:prSet presAssocID="{E4A6ACF5-033C-4F3D-91EB-210131A66CEB}" presName="sp" presStyleCnt="0"/>
      <dgm:spPr/>
    </dgm:pt>
    <dgm:pt modelId="{26BAFBEB-487C-4487-9093-1B99476A30AA}" type="pres">
      <dgm:prSet presAssocID="{B193AAA7-5494-4EEA-90F2-40A238DCABD5}" presName="arrowAndChildren" presStyleCnt="0"/>
      <dgm:spPr/>
    </dgm:pt>
    <dgm:pt modelId="{279E4D28-2371-4D5F-A22C-BC7FAEF6DE22}" type="pres">
      <dgm:prSet presAssocID="{B193AAA7-5494-4EEA-90F2-40A238DCABD5}" presName="parentTextArrow" presStyleLbl="node1" presStyleIdx="3" presStyleCnt="8"/>
      <dgm:spPr/>
    </dgm:pt>
    <dgm:pt modelId="{CA3C3072-1AE7-4957-8F7C-D2012ED2C6BE}" type="pres">
      <dgm:prSet presAssocID="{019EB83A-5EB3-46C9-AD64-45658D0C03E2}" presName="sp" presStyleCnt="0"/>
      <dgm:spPr/>
    </dgm:pt>
    <dgm:pt modelId="{CEB6CB77-DA87-4605-9738-0CC813A9D810}" type="pres">
      <dgm:prSet presAssocID="{BB30CA39-C371-4740-B3B5-EEEF7C5ADC52}" presName="arrowAndChildren" presStyleCnt="0"/>
      <dgm:spPr/>
    </dgm:pt>
    <dgm:pt modelId="{F06F169E-87D0-4AB7-8BA4-B08A1725ADA9}" type="pres">
      <dgm:prSet presAssocID="{BB30CA39-C371-4740-B3B5-EEEF7C5ADC52}" presName="parentTextArrow" presStyleLbl="node1" presStyleIdx="4" presStyleCnt="8"/>
      <dgm:spPr/>
    </dgm:pt>
    <dgm:pt modelId="{6A789D13-6C68-4748-A08C-92D0355DA9A2}" type="pres">
      <dgm:prSet presAssocID="{A96CEBBA-5610-48D9-9C9F-301C2D9B7BE3}" presName="sp" presStyleCnt="0"/>
      <dgm:spPr/>
    </dgm:pt>
    <dgm:pt modelId="{9A8375BC-BEF7-4DAF-BE5E-BE9B5748604C}" type="pres">
      <dgm:prSet presAssocID="{5EA3345A-A989-4132-9AA1-D2FCF2A4B802}" presName="arrowAndChildren" presStyleCnt="0"/>
      <dgm:spPr/>
    </dgm:pt>
    <dgm:pt modelId="{0A4F8183-EF4D-4A4B-A81F-D416AA09FE5C}" type="pres">
      <dgm:prSet presAssocID="{5EA3345A-A989-4132-9AA1-D2FCF2A4B802}" presName="parentTextArrow" presStyleLbl="node1" presStyleIdx="5" presStyleCnt="8"/>
      <dgm:spPr/>
    </dgm:pt>
    <dgm:pt modelId="{888535F3-6C24-4A24-89D4-95F5F95259A3}" type="pres">
      <dgm:prSet presAssocID="{8C4DB9C2-D9F5-4D7E-B0EE-6505B044E379}" presName="sp" presStyleCnt="0"/>
      <dgm:spPr/>
    </dgm:pt>
    <dgm:pt modelId="{5B447A84-0414-417D-AB61-A65C0588543D}" type="pres">
      <dgm:prSet presAssocID="{F96AEFCC-1E2C-4135-B766-E5AF057378C4}" presName="arrowAndChildren" presStyleCnt="0"/>
      <dgm:spPr/>
    </dgm:pt>
    <dgm:pt modelId="{E788DBE4-AE4A-40C5-B465-1267AEECB1F4}" type="pres">
      <dgm:prSet presAssocID="{F96AEFCC-1E2C-4135-B766-E5AF057378C4}" presName="parentTextArrow" presStyleLbl="node1" presStyleIdx="6" presStyleCnt="8"/>
      <dgm:spPr/>
    </dgm:pt>
    <dgm:pt modelId="{89B426A1-611D-4044-BD7D-F2733BBA25B0}" type="pres">
      <dgm:prSet presAssocID="{C69A5BE8-C0F1-46BE-B420-CA3A202243E4}" presName="sp" presStyleCnt="0"/>
      <dgm:spPr/>
    </dgm:pt>
    <dgm:pt modelId="{ECA91A73-A1B3-4FEC-B18B-659D361255A6}" type="pres">
      <dgm:prSet presAssocID="{C80BFEF6-C86A-4874-B130-FEF5B12EA159}" presName="arrowAndChildren" presStyleCnt="0"/>
      <dgm:spPr/>
    </dgm:pt>
    <dgm:pt modelId="{BEE27BB1-EB02-442A-B3AC-A9F7680F47B4}" type="pres">
      <dgm:prSet presAssocID="{C80BFEF6-C86A-4874-B130-FEF5B12EA159}" presName="parentTextArrow" presStyleLbl="node1" presStyleIdx="7" presStyleCnt="8"/>
      <dgm:spPr/>
    </dgm:pt>
  </dgm:ptLst>
  <dgm:cxnLst>
    <dgm:cxn modelId="{D79339AE-293A-41C2-8EB0-5DAC1DB384F5}" srcId="{03B8235C-EBF2-486C-B18E-C929033C6555}" destId="{5EA3345A-A989-4132-9AA1-D2FCF2A4B802}" srcOrd="2" destOrd="0" parTransId="{3A3EC624-3D72-4A4C-9422-10D67E1BA767}" sibTransId="{A96CEBBA-5610-48D9-9C9F-301C2D9B7BE3}"/>
    <dgm:cxn modelId="{E5F0A22A-CFDF-47A4-A7D5-A184445D4FC2}" srcId="{03B8235C-EBF2-486C-B18E-C929033C6555}" destId="{FE345D2A-0A46-47D2-801F-4311C5A5DAB9}" srcOrd="7" destOrd="0" parTransId="{50E658A5-FA9A-4F17-943E-83693831CC7F}" sibTransId="{26E780DF-7244-4E5B-86A9-BD434E332058}"/>
    <dgm:cxn modelId="{300EAB25-FDB7-438C-9EBC-BC1CC01401D7}" type="presOf" srcId="{BB30CA39-C371-4740-B3B5-EEEF7C5ADC52}" destId="{F06F169E-87D0-4AB7-8BA4-B08A1725ADA9}" srcOrd="0" destOrd="0" presId="urn:microsoft.com/office/officeart/2005/8/layout/process4"/>
    <dgm:cxn modelId="{E30B64DE-7557-4E44-882C-1DA631605CAD}" srcId="{03B8235C-EBF2-486C-B18E-C929033C6555}" destId="{55E9CC74-D16F-494E-8BE9-5D66A545576C}" srcOrd="5" destOrd="0" parTransId="{65635D15-F185-4D80-A885-F91B1C831521}" sibTransId="{30856EAE-1A35-4390-BE46-CECF436D62A9}"/>
    <dgm:cxn modelId="{EA7FA64B-064D-4438-BEDD-EFD19005DB84}" srcId="{03B8235C-EBF2-486C-B18E-C929033C6555}" destId="{40ACB187-57BD-435C-B606-41332F3811F9}" srcOrd="6" destOrd="0" parTransId="{5000F59F-C0B5-47D9-9859-9E940B36FFFF}" sibTransId="{2E2F9C28-BC6F-4FEF-AD5B-0D0DC8FA1582}"/>
    <dgm:cxn modelId="{ADE92D7D-A715-42C0-8866-B48B103BF6A4}" srcId="{03B8235C-EBF2-486C-B18E-C929033C6555}" destId="{B193AAA7-5494-4EEA-90F2-40A238DCABD5}" srcOrd="4" destOrd="0" parTransId="{9E2D28D3-51EE-489D-AC94-B9724EB40803}" sibTransId="{E4A6ACF5-033C-4F3D-91EB-210131A66CEB}"/>
    <dgm:cxn modelId="{2E49B977-437E-48F3-9F53-86D6BF61117E}" type="presOf" srcId="{F96AEFCC-1E2C-4135-B766-E5AF057378C4}" destId="{E788DBE4-AE4A-40C5-B465-1267AEECB1F4}" srcOrd="0" destOrd="0" presId="urn:microsoft.com/office/officeart/2005/8/layout/process4"/>
    <dgm:cxn modelId="{9A011656-5E62-407C-A43F-207EE35EB5E8}" type="presOf" srcId="{B193AAA7-5494-4EEA-90F2-40A238DCABD5}" destId="{279E4D28-2371-4D5F-A22C-BC7FAEF6DE22}" srcOrd="0" destOrd="0" presId="urn:microsoft.com/office/officeart/2005/8/layout/process4"/>
    <dgm:cxn modelId="{D92B929B-B65C-4930-8462-F7B18223EC9C}" type="presOf" srcId="{40ACB187-57BD-435C-B606-41332F3811F9}" destId="{A3D09512-8069-4DC3-AD1F-104DE916C195}" srcOrd="0" destOrd="0" presId="urn:microsoft.com/office/officeart/2005/8/layout/process4"/>
    <dgm:cxn modelId="{39B85C3B-AB66-444E-8210-C705EF67A640}" type="presOf" srcId="{03B8235C-EBF2-486C-B18E-C929033C6555}" destId="{BD1931BC-D333-4628-8976-9CBFB513474D}" srcOrd="0" destOrd="0" presId="urn:microsoft.com/office/officeart/2005/8/layout/process4"/>
    <dgm:cxn modelId="{348DF4F5-2A7A-42FD-9B8C-9B54D89F5F07}" type="presOf" srcId="{FE345D2A-0A46-47D2-801F-4311C5A5DAB9}" destId="{4E9AADE5-41CE-4D62-89F0-E750762E5F9E}" srcOrd="0" destOrd="0" presId="urn:microsoft.com/office/officeart/2005/8/layout/process4"/>
    <dgm:cxn modelId="{9C72A8AD-4887-4E63-8280-2297DB4C92B8}" type="presOf" srcId="{55E9CC74-D16F-494E-8BE9-5D66A545576C}" destId="{345F3609-5A6B-4ECC-8BA3-6AC08EFC4122}" srcOrd="0" destOrd="0" presId="urn:microsoft.com/office/officeart/2005/8/layout/process4"/>
    <dgm:cxn modelId="{0B28F6EF-2BD4-493E-943B-532476BA6B4A}" srcId="{03B8235C-EBF2-486C-B18E-C929033C6555}" destId="{F96AEFCC-1E2C-4135-B766-E5AF057378C4}" srcOrd="1" destOrd="0" parTransId="{6CE51623-8594-44F9-AEB6-7BF5EFA07A08}" sibTransId="{8C4DB9C2-D9F5-4D7E-B0EE-6505B044E379}"/>
    <dgm:cxn modelId="{07FF2A3C-7AAE-42F1-9A8C-4A9C125E979E}" type="presOf" srcId="{5EA3345A-A989-4132-9AA1-D2FCF2A4B802}" destId="{0A4F8183-EF4D-4A4B-A81F-D416AA09FE5C}" srcOrd="0" destOrd="0" presId="urn:microsoft.com/office/officeart/2005/8/layout/process4"/>
    <dgm:cxn modelId="{1560FDC7-7E1A-417C-B769-1F892F8A8771}" srcId="{03B8235C-EBF2-486C-B18E-C929033C6555}" destId="{C80BFEF6-C86A-4874-B130-FEF5B12EA159}" srcOrd="0" destOrd="0" parTransId="{6ED2F366-91BD-4AA1-8455-9986CAABAF0C}" sibTransId="{C69A5BE8-C0F1-46BE-B420-CA3A202243E4}"/>
    <dgm:cxn modelId="{47397EC8-2925-467C-8860-32C784B71CFB}" type="presOf" srcId="{C80BFEF6-C86A-4874-B130-FEF5B12EA159}" destId="{BEE27BB1-EB02-442A-B3AC-A9F7680F47B4}" srcOrd="0" destOrd="0" presId="urn:microsoft.com/office/officeart/2005/8/layout/process4"/>
    <dgm:cxn modelId="{3F2109D5-F373-42BF-A7CD-22E5C17ECD93}" srcId="{03B8235C-EBF2-486C-B18E-C929033C6555}" destId="{BB30CA39-C371-4740-B3B5-EEEF7C5ADC52}" srcOrd="3" destOrd="0" parTransId="{CBFA5276-5373-47E3-BCEB-9C7825BCFD53}" sibTransId="{019EB83A-5EB3-46C9-AD64-45658D0C03E2}"/>
    <dgm:cxn modelId="{8F2C3805-E46D-4284-8FBA-1D11E3AD2FAF}" type="presParOf" srcId="{BD1931BC-D333-4628-8976-9CBFB513474D}" destId="{3BCBD2F2-D0BA-44EC-921F-39894F0F63DA}" srcOrd="0" destOrd="0" presId="urn:microsoft.com/office/officeart/2005/8/layout/process4"/>
    <dgm:cxn modelId="{A39D1DA4-DCA3-4305-A84D-CD7D0D3326E8}" type="presParOf" srcId="{3BCBD2F2-D0BA-44EC-921F-39894F0F63DA}" destId="{4E9AADE5-41CE-4D62-89F0-E750762E5F9E}" srcOrd="0" destOrd="0" presId="urn:microsoft.com/office/officeart/2005/8/layout/process4"/>
    <dgm:cxn modelId="{8126C7C7-03FE-4672-9801-8558472CA1ED}" type="presParOf" srcId="{BD1931BC-D333-4628-8976-9CBFB513474D}" destId="{65E4B61D-C5CA-4BD8-A273-35B3971C682A}" srcOrd="1" destOrd="0" presId="urn:microsoft.com/office/officeart/2005/8/layout/process4"/>
    <dgm:cxn modelId="{207A14F8-741C-43AB-B314-5646D080ABE7}" type="presParOf" srcId="{BD1931BC-D333-4628-8976-9CBFB513474D}" destId="{90D64DD2-4852-4FD2-B9CA-A4129A1286BD}" srcOrd="2" destOrd="0" presId="urn:microsoft.com/office/officeart/2005/8/layout/process4"/>
    <dgm:cxn modelId="{1D251286-D8CA-43D8-9C20-084B19E98C09}" type="presParOf" srcId="{90D64DD2-4852-4FD2-B9CA-A4129A1286BD}" destId="{A3D09512-8069-4DC3-AD1F-104DE916C195}" srcOrd="0" destOrd="0" presId="urn:microsoft.com/office/officeart/2005/8/layout/process4"/>
    <dgm:cxn modelId="{76D75600-088F-46D3-99DF-F7CBD076F020}" type="presParOf" srcId="{BD1931BC-D333-4628-8976-9CBFB513474D}" destId="{79084601-7BF8-49F2-98CD-0F04A9207CA0}" srcOrd="3" destOrd="0" presId="urn:microsoft.com/office/officeart/2005/8/layout/process4"/>
    <dgm:cxn modelId="{2DC8F627-BFF2-454A-BCA9-861CF78745C6}" type="presParOf" srcId="{BD1931BC-D333-4628-8976-9CBFB513474D}" destId="{353C75D2-CCE6-4A35-B53E-5C9B659816E6}" srcOrd="4" destOrd="0" presId="urn:microsoft.com/office/officeart/2005/8/layout/process4"/>
    <dgm:cxn modelId="{32A73E0C-4D3D-4977-AEF2-61C6DF9FC909}" type="presParOf" srcId="{353C75D2-CCE6-4A35-B53E-5C9B659816E6}" destId="{345F3609-5A6B-4ECC-8BA3-6AC08EFC4122}" srcOrd="0" destOrd="0" presId="urn:microsoft.com/office/officeart/2005/8/layout/process4"/>
    <dgm:cxn modelId="{AD7389DE-75AF-46B8-A95E-334B22590F2E}" type="presParOf" srcId="{BD1931BC-D333-4628-8976-9CBFB513474D}" destId="{0C09E368-994E-49BD-B419-1BAE37D6BE40}" srcOrd="5" destOrd="0" presId="urn:microsoft.com/office/officeart/2005/8/layout/process4"/>
    <dgm:cxn modelId="{054CCA00-6EFB-4A41-96EA-8CFFE4339991}" type="presParOf" srcId="{BD1931BC-D333-4628-8976-9CBFB513474D}" destId="{26BAFBEB-487C-4487-9093-1B99476A30AA}" srcOrd="6" destOrd="0" presId="urn:microsoft.com/office/officeart/2005/8/layout/process4"/>
    <dgm:cxn modelId="{2B13C54A-FD33-421E-856E-F7C1BD86D3A2}" type="presParOf" srcId="{26BAFBEB-487C-4487-9093-1B99476A30AA}" destId="{279E4D28-2371-4D5F-A22C-BC7FAEF6DE22}" srcOrd="0" destOrd="0" presId="urn:microsoft.com/office/officeart/2005/8/layout/process4"/>
    <dgm:cxn modelId="{273FE881-45CA-407E-9DE1-CA4CD0DB54E4}" type="presParOf" srcId="{BD1931BC-D333-4628-8976-9CBFB513474D}" destId="{CA3C3072-1AE7-4957-8F7C-D2012ED2C6BE}" srcOrd="7" destOrd="0" presId="urn:microsoft.com/office/officeart/2005/8/layout/process4"/>
    <dgm:cxn modelId="{0BC5F8F9-C743-491F-B6C8-44CEA359725A}" type="presParOf" srcId="{BD1931BC-D333-4628-8976-9CBFB513474D}" destId="{CEB6CB77-DA87-4605-9738-0CC813A9D810}" srcOrd="8" destOrd="0" presId="urn:microsoft.com/office/officeart/2005/8/layout/process4"/>
    <dgm:cxn modelId="{7B372A62-F049-4EF6-A9BD-F6BDD50C2FAA}" type="presParOf" srcId="{CEB6CB77-DA87-4605-9738-0CC813A9D810}" destId="{F06F169E-87D0-4AB7-8BA4-B08A1725ADA9}" srcOrd="0" destOrd="0" presId="urn:microsoft.com/office/officeart/2005/8/layout/process4"/>
    <dgm:cxn modelId="{509ED4CA-CCEA-4B64-A7B2-8C91481906C7}" type="presParOf" srcId="{BD1931BC-D333-4628-8976-9CBFB513474D}" destId="{6A789D13-6C68-4748-A08C-92D0355DA9A2}" srcOrd="9" destOrd="0" presId="urn:microsoft.com/office/officeart/2005/8/layout/process4"/>
    <dgm:cxn modelId="{206227B4-F708-460C-822B-6C02C5BC6DD8}" type="presParOf" srcId="{BD1931BC-D333-4628-8976-9CBFB513474D}" destId="{9A8375BC-BEF7-4DAF-BE5E-BE9B5748604C}" srcOrd="10" destOrd="0" presId="urn:microsoft.com/office/officeart/2005/8/layout/process4"/>
    <dgm:cxn modelId="{7CB62C51-1135-4998-BF27-17A89FF50BCF}" type="presParOf" srcId="{9A8375BC-BEF7-4DAF-BE5E-BE9B5748604C}" destId="{0A4F8183-EF4D-4A4B-A81F-D416AA09FE5C}" srcOrd="0" destOrd="0" presId="urn:microsoft.com/office/officeart/2005/8/layout/process4"/>
    <dgm:cxn modelId="{044D1628-4600-419E-845B-F8D65320F6E3}" type="presParOf" srcId="{BD1931BC-D333-4628-8976-9CBFB513474D}" destId="{888535F3-6C24-4A24-89D4-95F5F95259A3}" srcOrd="11" destOrd="0" presId="urn:microsoft.com/office/officeart/2005/8/layout/process4"/>
    <dgm:cxn modelId="{8F6747E3-7E09-450C-8C14-F888EE95AE80}" type="presParOf" srcId="{BD1931BC-D333-4628-8976-9CBFB513474D}" destId="{5B447A84-0414-417D-AB61-A65C0588543D}" srcOrd="12" destOrd="0" presId="urn:microsoft.com/office/officeart/2005/8/layout/process4"/>
    <dgm:cxn modelId="{F711D464-868B-4134-8974-7890BE7F5023}" type="presParOf" srcId="{5B447A84-0414-417D-AB61-A65C0588543D}" destId="{E788DBE4-AE4A-40C5-B465-1267AEECB1F4}" srcOrd="0" destOrd="0" presId="urn:microsoft.com/office/officeart/2005/8/layout/process4"/>
    <dgm:cxn modelId="{3B2F06B3-20DA-47BC-A213-7DE829BAC2FA}" type="presParOf" srcId="{BD1931BC-D333-4628-8976-9CBFB513474D}" destId="{89B426A1-611D-4044-BD7D-F2733BBA25B0}" srcOrd="13" destOrd="0" presId="urn:microsoft.com/office/officeart/2005/8/layout/process4"/>
    <dgm:cxn modelId="{2826CF3E-73D1-4FC2-B84E-C3DD58BA311F}" type="presParOf" srcId="{BD1931BC-D333-4628-8976-9CBFB513474D}" destId="{ECA91A73-A1B3-4FEC-B18B-659D361255A6}" srcOrd="14" destOrd="0" presId="urn:microsoft.com/office/officeart/2005/8/layout/process4"/>
    <dgm:cxn modelId="{5C7F421D-9E96-40DC-BE9A-93186F96C19B}" type="presParOf" srcId="{ECA91A73-A1B3-4FEC-B18B-659D361255A6}" destId="{BEE27BB1-EB02-442A-B3AC-A9F7680F47B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AADE5-41CE-4D62-89F0-E750762E5F9E}">
      <dsp:nvSpPr>
        <dsp:cNvPr id="0" name=""/>
        <dsp:cNvSpPr/>
      </dsp:nvSpPr>
      <dsp:spPr>
        <a:xfrm>
          <a:off x="0" y="4226329"/>
          <a:ext cx="5352256" cy="39627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Связывать по рукам и ногам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>
        <a:off x="0" y="4226329"/>
        <a:ext cx="5352256" cy="396270"/>
      </dsp:txXfrm>
    </dsp:sp>
    <dsp:sp modelId="{A3D09512-8069-4DC3-AD1F-104DE916C195}">
      <dsp:nvSpPr>
        <dsp:cNvPr id="0" name=""/>
        <dsp:cNvSpPr/>
      </dsp:nvSpPr>
      <dsp:spPr>
        <a:xfrm rot="10800000">
          <a:off x="0" y="362280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Своя голова на плечах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622809"/>
        <a:ext cx="5352256" cy="396011"/>
      </dsp:txXfrm>
    </dsp:sp>
    <dsp:sp modelId="{345F3609-5A6B-4ECC-8BA3-6AC08EFC4122}">
      <dsp:nvSpPr>
        <dsp:cNvPr id="0" name=""/>
        <dsp:cNvSpPr/>
      </dsp:nvSpPr>
      <dsp:spPr>
        <a:xfrm rot="10800000">
          <a:off x="0" y="3019289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Сводить на нет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3019289"/>
        <a:ext cx="5352256" cy="396011"/>
      </dsp:txXfrm>
    </dsp:sp>
    <dsp:sp modelId="{279E4D28-2371-4D5F-A22C-BC7FAEF6DE22}">
      <dsp:nvSpPr>
        <dsp:cNvPr id="0" name=""/>
        <dsp:cNvSpPr/>
      </dsp:nvSpPr>
      <dsp:spPr>
        <a:xfrm rot="10800000">
          <a:off x="0" y="241576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Сбиться с ног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2415768"/>
        <a:ext cx="5352256" cy="396011"/>
      </dsp:txXfrm>
    </dsp:sp>
    <dsp:sp modelId="{F06F169E-87D0-4AB7-8BA4-B08A1725ADA9}">
      <dsp:nvSpPr>
        <dsp:cNvPr id="0" name=""/>
        <dsp:cNvSpPr/>
      </dsp:nvSpPr>
      <dsp:spPr>
        <a:xfrm rot="10800000">
          <a:off x="0" y="181224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Сбивать с толку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812248"/>
        <a:ext cx="5352256" cy="396011"/>
      </dsp:txXfrm>
    </dsp:sp>
    <dsp:sp modelId="{0A4F8183-EF4D-4A4B-A81F-D416AA09FE5C}">
      <dsp:nvSpPr>
        <dsp:cNvPr id="0" name=""/>
        <dsp:cNvSpPr/>
      </dsp:nvSpPr>
      <dsp:spPr>
        <a:xfrm rot="10800000">
          <a:off x="0" y="1208728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распростёртыми объятиями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208728"/>
        <a:ext cx="5352256" cy="396011"/>
      </dsp:txXfrm>
    </dsp:sp>
    <dsp:sp modelId="{E788DBE4-AE4A-40C5-B465-1267AEECB1F4}">
      <dsp:nvSpPr>
        <dsp:cNvPr id="0" name=""/>
        <dsp:cNvSpPr/>
      </dsp:nvSpPr>
      <dsp:spPr>
        <a:xfrm rot="10800000">
          <a:off x="0" y="60520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горем пополам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605207"/>
        <a:ext cx="5352256" cy="396011"/>
      </dsp:txXfrm>
    </dsp:sp>
    <dsp:sp modelId="{BEE27BB1-EB02-442A-B3AC-A9F7680F47B4}">
      <dsp:nvSpPr>
        <dsp:cNvPr id="0" name=""/>
        <dsp:cNvSpPr/>
      </dsp:nvSpPr>
      <dsp:spPr>
        <a:xfrm rot="10800000">
          <a:off x="0" y="1687"/>
          <a:ext cx="5352256" cy="609464"/>
        </a:xfrm>
        <a:prstGeom prst="upArrowCallou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rPr>
            <a:t>С глазу на глаз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endParaRPr>
        </a:p>
      </dsp:txBody>
      <dsp:txXfrm rot="10800000">
        <a:off x="0" y="1687"/>
        <a:ext cx="5352256" cy="396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9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slide" Target="slide7.xml"/><Relationship Id="rId5" Type="http://schemas.openxmlformats.org/officeDocument/2006/relationships/diagramColors" Target="../diagrams/colors9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9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509/230148220.2/0_d124d_406de25a_M.jpg" TargetMode="External"/><Relationship Id="rId2" Type="http://schemas.openxmlformats.org/officeDocument/2006/relationships/hyperlink" Target="https://img-fotki.yandex.ru/get/15561/16969765.25e/0_96528_1180a0fa_orig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asyen.ru/load/admin/konkursy/mk_45_sozdanie_infografiki_v_powerpoint/232-1-0-62065" TargetMode="External"/><Relationship Id="rId4" Type="http://schemas.openxmlformats.org/officeDocument/2006/relationships/hyperlink" Target="http://didaktor.ru/interaktivnaya-infografika-v-powerpoint-eto-vozmozhno/#more-5892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8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7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6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10.xml"/><Relationship Id="rId10" Type="http://schemas.openxmlformats.org/officeDocument/2006/relationships/slide" Target="slide5.xml"/><Relationship Id="rId4" Type="http://schemas.openxmlformats.org/officeDocument/2006/relationships/diagramLayout" Target="../diagrams/layout1.xml"/><Relationship Id="rId9" Type="http://schemas.openxmlformats.org/officeDocument/2006/relationships/slide" Target="slide4.xml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slide" Target="slide7.xml"/><Relationship Id="rId5" Type="http://schemas.openxmlformats.org/officeDocument/2006/relationships/diagramColors" Target="../diagrams/colors2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3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slide" Target="slide7.xml"/><Relationship Id="rId5" Type="http://schemas.openxmlformats.org/officeDocument/2006/relationships/diagramColors" Target="../diagrams/colors3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3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4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slide" Target="slide7.xml"/><Relationship Id="rId5" Type="http://schemas.openxmlformats.org/officeDocument/2006/relationships/diagramColors" Target="../diagrams/colors4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4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5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openxmlformats.org/officeDocument/2006/relationships/slide" Target="slide7.xml"/><Relationship Id="rId5" Type="http://schemas.openxmlformats.org/officeDocument/2006/relationships/diagramColors" Target="../diagrams/colors5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6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openxmlformats.org/officeDocument/2006/relationships/slide" Target="slide7.xml"/><Relationship Id="rId5" Type="http://schemas.openxmlformats.org/officeDocument/2006/relationships/diagramColors" Target="../diagrams/colors6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6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7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11" Type="http://schemas.openxmlformats.org/officeDocument/2006/relationships/slide" Target="slide7.xml"/><Relationship Id="rId5" Type="http://schemas.openxmlformats.org/officeDocument/2006/relationships/diagramColors" Target="../diagrams/colors7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7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3" Type="http://schemas.openxmlformats.org/officeDocument/2006/relationships/diagramLayout" Target="../diagrams/layout8.xml"/><Relationship Id="rId7" Type="http://schemas.openxmlformats.org/officeDocument/2006/relationships/slide" Target="slide3.xml"/><Relationship Id="rId12" Type="http://schemas.openxmlformats.org/officeDocument/2006/relationships/slide" Target="slide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11" Type="http://schemas.openxmlformats.org/officeDocument/2006/relationships/slide" Target="slide7.xml"/><Relationship Id="rId5" Type="http://schemas.openxmlformats.org/officeDocument/2006/relationships/diagramColors" Target="../diagrams/colors8.xml"/><Relationship Id="rId10" Type="http://schemas.openxmlformats.org/officeDocument/2006/relationships/slide" Target="slide6.xml"/><Relationship Id="rId4" Type="http://schemas.openxmlformats.org/officeDocument/2006/relationships/diagramQuickStyle" Target="../diagrams/quickStyle8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61423" y="1268760"/>
            <a:ext cx="72008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1430"/>
                <a:gradFill>
                  <a:gsLst>
                    <a:gs pos="36000">
                      <a:schemeClr val="accent5">
                        <a:lumMod val="50000"/>
                      </a:schemeClr>
                    </a:gs>
                    <a:gs pos="50000">
                      <a:srgbClr val="FFC000"/>
                    </a:gs>
                    <a:gs pos="65000">
                      <a:schemeClr val="accent5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Фразеологический словарь</a:t>
            </a:r>
            <a:r>
              <a:rPr lang="ru-RU" sz="6600" i="1" dirty="0" smtClean="0">
                <a:ln w="11430"/>
                <a:gradFill>
                  <a:gsLst>
                    <a:gs pos="36000">
                      <a:schemeClr val="accent5">
                        <a:lumMod val="50000"/>
                      </a:schemeClr>
                    </a:gs>
                    <a:gs pos="50000">
                      <a:srgbClr val="FFC000"/>
                    </a:gs>
                    <a:gs pos="65000">
                      <a:schemeClr val="accent5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1430"/>
              <a:gradFill>
                <a:gsLst>
                  <a:gs pos="36000">
                    <a:schemeClr val="accent5">
                      <a:lumMod val="50000"/>
                    </a:schemeClr>
                  </a:gs>
                  <a:gs pos="50000">
                    <a:srgbClr val="FFC000"/>
                  </a:gs>
                  <a:gs pos="65000">
                    <a:schemeClr val="accent5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600" i="1" dirty="0">
                <a:ln w="11430"/>
                <a:gradFill>
                  <a:gsLst>
                    <a:gs pos="36000">
                      <a:schemeClr val="accent5">
                        <a:lumMod val="50000"/>
                      </a:schemeClr>
                    </a:gs>
                    <a:gs pos="50000">
                      <a:srgbClr val="FFC000"/>
                    </a:gs>
                    <a:gs pos="65000">
                      <a:schemeClr val="accent5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3600" i="1" dirty="0" smtClean="0">
                <a:ln w="11430"/>
                <a:gradFill>
                  <a:gsLst>
                    <a:gs pos="36000">
                      <a:schemeClr val="accent5">
                        <a:lumMod val="50000"/>
                      </a:schemeClr>
                    </a:gs>
                    <a:gs pos="50000">
                      <a:srgbClr val="FFC000"/>
                    </a:gs>
                    <a:gs pos="65000">
                      <a:schemeClr val="accent5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21</a:t>
            </a:r>
            <a:endParaRPr lang="ru-RU" sz="3600" i="1" dirty="0">
              <a:ln w="11430"/>
              <a:gradFill>
                <a:gsLst>
                  <a:gs pos="36000">
                    <a:schemeClr val="accent5">
                      <a:lumMod val="50000"/>
                    </a:schemeClr>
                  </a:gs>
                  <a:gs pos="50000">
                    <a:srgbClr val="FFC000"/>
                  </a:gs>
                  <a:gs pos="65000">
                    <a:schemeClr val="accent5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2932" y="548680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128" y="5301208"/>
            <a:ext cx="5760640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err="1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8849285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Лишать возможности </a:t>
            </a:r>
          </a:p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свободно действовать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28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8152" y="5589240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48680"/>
            <a:ext cx="7920880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n w="1905"/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Рамка </a:t>
            </a:r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hlinkClick r:id="rId2"/>
              </a:rPr>
              <a:t>https://img-fotki.yandex.ru/get/15561/16969765.25e/0_96528_1180a0fa_orig.png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Фон </a:t>
            </a:r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hlinkClick r:id="rId3"/>
              </a:rPr>
              <a:t>http://img-fotki.yandex.ru/get/9509/230148220.2/0_d124d_406de25a_M.jpg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endParaRPr lang="ru-RU" sz="1400" b="1" i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Игнатьева 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400" b="1" dirty="0" err="1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Г.О.Аствацатурова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hlinkClick r:id="rId4"/>
              </a:rPr>
              <a:t>http://didaktor.ru/interaktivnaya-infografika-v-powerpoint-eto-vozmozhno/#more-5892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МК №45. Создание </a:t>
            </a:r>
            <a:r>
              <a:rPr lang="ru-RU" sz="1400" b="1" dirty="0" err="1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инфографики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sz="1400" b="1" dirty="0" err="1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PowerPoint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14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hlinkClick r:id="rId5"/>
              </a:rPr>
              <a:t>http://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hlinkClick r:id="rId5"/>
              </a:rPr>
              <a:t>easyen.ru/load/admin/konkursy/mk_45_sozdanie_infografiki_v_powerpoint/232-1-0-62065</a:t>
            </a:r>
            <a:endParaRPr lang="ru-RU" sz="14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545949" y="6210540"/>
            <a:ext cx="360000" cy="360000"/>
          </a:xfrm>
          <a:prstGeom prst="actionButtonRetur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сведения 7">
            <a:hlinkClick r:id="rId2" action="ppaction://hlinksldjump" highlightClick="1"/>
          </p:cNvPr>
          <p:cNvSpPr/>
          <p:nvPr/>
        </p:nvSpPr>
        <p:spPr>
          <a:xfrm>
            <a:off x="237361" y="288205"/>
            <a:ext cx="360000" cy="360000"/>
          </a:xfrm>
          <a:prstGeom prst="actionButtonInformation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62077250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>
            <a:hlinkClick r:id="rId8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9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10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11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12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13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4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5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Умножение 11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95542774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Наедине, без свидетелей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25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Умножение 9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28849285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 большим трудом, еле-еле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23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28849285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Радушно, приветливо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Прямоугольник 13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61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28849285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Запутывать, приводить в замешательство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Прямоугольник 13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22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множение 10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28849285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Сильно устать от беготни, суеты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Прямоугольник 13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9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8849285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Заканчивать, прекращать что-либо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77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356081" y="198205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88492852"/>
              </p:ext>
            </p:extLst>
          </p:nvPr>
        </p:nvGraphicFramePr>
        <p:xfrm>
          <a:off x="1907704" y="648205"/>
          <a:ext cx="5352256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 flipH="1">
            <a:off x="1367644" y="5373216"/>
            <a:ext cx="6408712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Способен решать самостоятельно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1972548" y="64820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8" action="ppaction://hlinksldjump"/>
          </p:cNvPr>
          <p:cNvSpPr/>
          <p:nvPr/>
        </p:nvSpPr>
        <p:spPr>
          <a:xfrm>
            <a:off x="1976969" y="125119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9" action="ppaction://hlinksldjump"/>
          </p:cNvPr>
          <p:cNvSpPr/>
          <p:nvPr/>
        </p:nvSpPr>
        <p:spPr>
          <a:xfrm>
            <a:off x="1981390" y="1854193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0" action="ppaction://hlinksldjump"/>
          </p:cNvPr>
          <p:cNvSpPr/>
          <p:nvPr/>
        </p:nvSpPr>
        <p:spPr>
          <a:xfrm>
            <a:off x="1985811" y="2457187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1" action="ppaction://hlinksldjump"/>
          </p:cNvPr>
          <p:cNvSpPr/>
          <p:nvPr/>
        </p:nvSpPr>
        <p:spPr>
          <a:xfrm>
            <a:off x="1990232" y="3060181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2" action="ppaction://hlinksldjump"/>
          </p:cNvPr>
          <p:cNvSpPr/>
          <p:nvPr/>
        </p:nvSpPr>
        <p:spPr>
          <a:xfrm>
            <a:off x="1968127" y="3663175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13" action="ppaction://hlinksldjump"/>
          </p:cNvPr>
          <p:cNvSpPr/>
          <p:nvPr/>
        </p:nvSpPr>
        <p:spPr>
          <a:xfrm>
            <a:off x="1994653" y="4266169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14" action="ppaction://hlinksldjump"/>
          </p:cNvPr>
          <p:cNvSpPr/>
          <p:nvPr/>
        </p:nvSpPr>
        <p:spPr>
          <a:xfrm>
            <a:off x="1999072" y="4869160"/>
            <a:ext cx="5184576" cy="40453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96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6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383</Words>
  <Application>Microsoft Office PowerPoint</Application>
  <PresentationFormat>Экран (4:3)</PresentationFormat>
  <Paragraphs>100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49</cp:revision>
  <dcterms:created xsi:type="dcterms:W3CDTF">2018-03-09T15:08:22Z</dcterms:created>
  <dcterms:modified xsi:type="dcterms:W3CDTF">2018-03-31T03:41:21Z</dcterms:modified>
</cp:coreProperties>
</file>