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68" r:id="rId12"/>
  </p:sldIdLst>
  <p:sldSz cx="9144000" cy="6858000" type="screen4x3"/>
  <p:notesSz cx="6858000" cy="9144000"/>
  <p:embeddedFontLst>
    <p:embeddedFont>
      <p:font typeface="Comic Sans MS" pitchFamily="66" charset="0"/>
      <p:regular r:id="rId13"/>
      <p:bold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D197E598-0CDB-42CE-9BC5-4E87B7E3EE5B}" type="presOf" srcId="{B193AAA7-5494-4EEA-90F2-40A238DCABD5}" destId="{279E4D28-2371-4D5F-A22C-BC7FAEF6DE22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A1EA5158-1508-485D-A9AC-404C47768B54}" type="presOf" srcId="{F96AEFCC-1E2C-4135-B766-E5AF057378C4}" destId="{E788DBE4-AE4A-40C5-B465-1267AEECB1F4}" srcOrd="0" destOrd="0" presId="urn:microsoft.com/office/officeart/2005/8/layout/process4"/>
    <dgm:cxn modelId="{8297E553-C928-4DD0-8E6D-584E871BD0D0}" type="presOf" srcId="{FE345D2A-0A46-47D2-801F-4311C5A5DAB9}" destId="{4E9AADE5-41CE-4D62-89F0-E750762E5F9E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DC44875B-E63E-496B-891A-CF5257F0F2BC}" type="presOf" srcId="{C80BFEF6-C86A-4874-B130-FEF5B12EA159}" destId="{BEE27BB1-EB02-442A-B3AC-A9F7680F47B4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AFE0B3F2-3DCE-4A80-92E4-3CA46EF59C9A}" type="presOf" srcId="{40ACB187-57BD-435C-B606-41332F3811F9}" destId="{A3D09512-8069-4DC3-AD1F-104DE916C195}" srcOrd="0" destOrd="0" presId="urn:microsoft.com/office/officeart/2005/8/layout/process4"/>
    <dgm:cxn modelId="{543C151D-7454-4CD6-B86D-784A5479A3F2}" type="presOf" srcId="{BB30CA39-C371-4740-B3B5-EEEF7C5ADC52}" destId="{F06F169E-87D0-4AB7-8BA4-B08A1725ADA9}" srcOrd="0" destOrd="0" presId="urn:microsoft.com/office/officeart/2005/8/layout/process4"/>
    <dgm:cxn modelId="{B6ECE40A-2885-4B94-A1DC-C39A3562B69E}" type="presOf" srcId="{55E9CC74-D16F-494E-8BE9-5D66A545576C}" destId="{345F3609-5A6B-4ECC-8BA3-6AC08EFC4122}" srcOrd="0" destOrd="0" presId="urn:microsoft.com/office/officeart/2005/8/layout/process4"/>
    <dgm:cxn modelId="{2838249D-03A3-4E77-9C5C-B911B18FD9CD}" type="presOf" srcId="{5EA3345A-A989-4132-9AA1-D2FCF2A4B802}" destId="{0A4F8183-EF4D-4A4B-A81F-D416AA09FE5C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3497FB33-F6FF-44B2-9F72-18400395CCDD}" type="presOf" srcId="{03B8235C-EBF2-486C-B18E-C929033C6555}" destId="{BD1931BC-D333-4628-8976-9CBFB513474D}" srcOrd="0" destOrd="0" presId="urn:microsoft.com/office/officeart/2005/8/layout/process4"/>
    <dgm:cxn modelId="{4FCF1B38-141E-4ABE-94E6-C212464B22A3}" type="presParOf" srcId="{BD1931BC-D333-4628-8976-9CBFB513474D}" destId="{3BCBD2F2-D0BA-44EC-921F-39894F0F63DA}" srcOrd="0" destOrd="0" presId="urn:microsoft.com/office/officeart/2005/8/layout/process4"/>
    <dgm:cxn modelId="{B4A6DA6A-940F-4BA3-883E-730F1FDB6FDF}" type="presParOf" srcId="{3BCBD2F2-D0BA-44EC-921F-39894F0F63DA}" destId="{4E9AADE5-41CE-4D62-89F0-E750762E5F9E}" srcOrd="0" destOrd="0" presId="urn:microsoft.com/office/officeart/2005/8/layout/process4"/>
    <dgm:cxn modelId="{DE93952B-D12B-47E9-9771-60C64B51217A}" type="presParOf" srcId="{BD1931BC-D333-4628-8976-9CBFB513474D}" destId="{65E4B61D-C5CA-4BD8-A273-35B3971C682A}" srcOrd="1" destOrd="0" presId="urn:microsoft.com/office/officeart/2005/8/layout/process4"/>
    <dgm:cxn modelId="{40E9F4CE-565D-496A-8D9F-E095728ACF5B}" type="presParOf" srcId="{BD1931BC-D333-4628-8976-9CBFB513474D}" destId="{90D64DD2-4852-4FD2-B9CA-A4129A1286BD}" srcOrd="2" destOrd="0" presId="urn:microsoft.com/office/officeart/2005/8/layout/process4"/>
    <dgm:cxn modelId="{446ED85B-567F-42A4-8DF7-946823AB29D1}" type="presParOf" srcId="{90D64DD2-4852-4FD2-B9CA-A4129A1286BD}" destId="{A3D09512-8069-4DC3-AD1F-104DE916C195}" srcOrd="0" destOrd="0" presId="urn:microsoft.com/office/officeart/2005/8/layout/process4"/>
    <dgm:cxn modelId="{333F0F29-873E-4DC6-968D-E2E065134D5F}" type="presParOf" srcId="{BD1931BC-D333-4628-8976-9CBFB513474D}" destId="{79084601-7BF8-49F2-98CD-0F04A9207CA0}" srcOrd="3" destOrd="0" presId="urn:microsoft.com/office/officeart/2005/8/layout/process4"/>
    <dgm:cxn modelId="{8EDA4E8D-6642-4B20-8C25-4BF38F69FEE1}" type="presParOf" srcId="{BD1931BC-D333-4628-8976-9CBFB513474D}" destId="{353C75D2-CCE6-4A35-B53E-5C9B659816E6}" srcOrd="4" destOrd="0" presId="urn:microsoft.com/office/officeart/2005/8/layout/process4"/>
    <dgm:cxn modelId="{7D6C7EC6-8D62-454E-AFB0-7459F423D22E}" type="presParOf" srcId="{353C75D2-CCE6-4A35-B53E-5C9B659816E6}" destId="{345F3609-5A6B-4ECC-8BA3-6AC08EFC4122}" srcOrd="0" destOrd="0" presId="urn:microsoft.com/office/officeart/2005/8/layout/process4"/>
    <dgm:cxn modelId="{47BCD83B-7D70-4A02-9EB0-07873D180CFE}" type="presParOf" srcId="{BD1931BC-D333-4628-8976-9CBFB513474D}" destId="{0C09E368-994E-49BD-B419-1BAE37D6BE40}" srcOrd="5" destOrd="0" presId="urn:microsoft.com/office/officeart/2005/8/layout/process4"/>
    <dgm:cxn modelId="{EF4037B9-06F2-49D9-9055-4865C8823F92}" type="presParOf" srcId="{BD1931BC-D333-4628-8976-9CBFB513474D}" destId="{26BAFBEB-487C-4487-9093-1B99476A30AA}" srcOrd="6" destOrd="0" presId="urn:microsoft.com/office/officeart/2005/8/layout/process4"/>
    <dgm:cxn modelId="{025ED307-33EC-45FA-B5CC-3A1E807667E0}" type="presParOf" srcId="{26BAFBEB-487C-4487-9093-1B99476A30AA}" destId="{279E4D28-2371-4D5F-A22C-BC7FAEF6DE22}" srcOrd="0" destOrd="0" presId="urn:microsoft.com/office/officeart/2005/8/layout/process4"/>
    <dgm:cxn modelId="{53B70157-477A-40E0-A391-B8986D8BB3F4}" type="presParOf" srcId="{BD1931BC-D333-4628-8976-9CBFB513474D}" destId="{CA3C3072-1AE7-4957-8F7C-D2012ED2C6BE}" srcOrd="7" destOrd="0" presId="urn:microsoft.com/office/officeart/2005/8/layout/process4"/>
    <dgm:cxn modelId="{0CFA6D72-1E04-482C-A021-B921D74F711B}" type="presParOf" srcId="{BD1931BC-D333-4628-8976-9CBFB513474D}" destId="{CEB6CB77-DA87-4605-9738-0CC813A9D810}" srcOrd="8" destOrd="0" presId="urn:microsoft.com/office/officeart/2005/8/layout/process4"/>
    <dgm:cxn modelId="{D06AAFAA-29A8-4EAF-871A-E6CD811F72B0}" type="presParOf" srcId="{CEB6CB77-DA87-4605-9738-0CC813A9D810}" destId="{F06F169E-87D0-4AB7-8BA4-B08A1725ADA9}" srcOrd="0" destOrd="0" presId="urn:microsoft.com/office/officeart/2005/8/layout/process4"/>
    <dgm:cxn modelId="{749DBCAD-3B34-4EBD-BEED-4A3CF7682676}" type="presParOf" srcId="{BD1931BC-D333-4628-8976-9CBFB513474D}" destId="{6A789D13-6C68-4748-A08C-92D0355DA9A2}" srcOrd="9" destOrd="0" presId="urn:microsoft.com/office/officeart/2005/8/layout/process4"/>
    <dgm:cxn modelId="{31ECEAD0-218E-4753-B973-63350CF76870}" type="presParOf" srcId="{BD1931BC-D333-4628-8976-9CBFB513474D}" destId="{9A8375BC-BEF7-4DAF-BE5E-BE9B5748604C}" srcOrd="10" destOrd="0" presId="urn:microsoft.com/office/officeart/2005/8/layout/process4"/>
    <dgm:cxn modelId="{6DB1E3BB-7360-41C2-92BD-15940834647B}" type="presParOf" srcId="{9A8375BC-BEF7-4DAF-BE5E-BE9B5748604C}" destId="{0A4F8183-EF4D-4A4B-A81F-D416AA09FE5C}" srcOrd="0" destOrd="0" presId="urn:microsoft.com/office/officeart/2005/8/layout/process4"/>
    <dgm:cxn modelId="{93496B76-F82B-4B4F-ACFD-E47AC213C8C6}" type="presParOf" srcId="{BD1931BC-D333-4628-8976-9CBFB513474D}" destId="{888535F3-6C24-4A24-89D4-95F5F95259A3}" srcOrd="11" destOrd="0" presId="urn:microsoft.com/office/officeart/2005/8/layout/process4"/>
    <dgm:cxn modelId="{27A5FE7F-C6AC-4376-BF6B-5E58AF8EC63E}" type="presParOf" srcId="{BD1931BC-D333-4628-8976-9CBFB513474D}" destId="{5B447A84-0414-417D-AB61-A65C0588543D}" srcOrd="12" destOrd="0" presId="urn:microsoft.com/office/officeart/2005/8/layout/process4"/>
    <dgm:cxn modelId="{72FAC084-15EF-400C-A219-DB9601BB373E}" type="presParOf" srcId="{5B447A84-0414-417D-AB61-A65C0588543D}" destId="{E788DBE4-AE4A-40C5-B465-1267AEECB1F4}" srcOrd="0" destOrd="0" presId="urn:microsoft.com/office/officeart/2005/8/layout/process4"/>
    <dgm:cxn modelId="{C0C3D7D4-8CDA-4C77-8114-831FA7C82830}" type="presParOf" srcId="{BD1931BC-D333-4628-8976-9CBFB513474D}" destId="{89B426A1-611D-4044-BD7D-F2733BBA25B0}" srcOrd="13" destOrd="0" presId="urn:microsoft.com/office/officeart/2005/8/layout/process4"/>
    <dgm:cxn modelId="{CA1A3E72-276A-41C7-9AC4-8BF4A7BBFFAA}" type="presParOf" srcId="{BD1931BC-D333-4628-8976-9CBFB513474D}" destId="{ECA91A73-A1B3-4FEC-B18B-659D361255A6}" srcOrd="14" destOrd="0" presId="urn:microsoft.com/office/officeart/2005/8/layout/process4"/>
    <dgm:cxn modelId="{AD899AD8-3EE9-4D0E-8C37-BFF99CB86686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42BB024B-1D4D-45B3-B1B1-99FA423E31E9}" type="presOf" srcId="{FE345D2A-0A46-47D2-801F-4311C5A5DAB9}" destId="{4E9AADE5-41CE-4D62-89F0-E750762E5F9E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881E4162-67F1-49B8-8243-B6D9DF1E5003}" type="presOf" srcId="{55E9CC74-D16F-494E-8BE9-5D66A545576C}" destId="{345F3609-5A6B-4ECC-8BA3-6AC08EFC4122}" srcOrd="0" destOrd="0" presId="urn:microsoft.com/office/officeart/2005/8/layout/process4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B7DDC50F-C16B-43CD-9FCC-AC57BE152735}" type="presOf" srcId="{40ACB187-57BD-435C-B606-41332F3811F9}" destId="{A3D09512-8069-4DC3-AD1F-104DE916C195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9A864751-0AD6-4ADA-9C67-D5CAFD13E0E9}" type="presOf" srcId="{03B8235C-EBF2-486C-B18E-C929033C6555}" destId="{BD1931BC-D333-4628-8976-9CBFB513474D}" srcOrd="0" destOrd="0" presId="urn:microsoft.com/office/officeart/2005/8/layout/process4"/>
    <dgm:cxn modelId="{60D7E13E-1E04-47F6-86F6-7A85200A84A7}" type="presOf" srcId="{B193AAA7-5494-4EEA-90F2-40A238DCABD5}" destId="{279E4D28-2371-4D5F-A22C-BC7FAEF6DE22}" srcOrd="0" destOrd="0" presId="urn:microsoft.com/office/officeart/2005/8/layout/process4"/>
    <dgm:cxn modelId="{B2BB5CC1-B673-4A79-BCB1-6FFCC5FB4F4B}" type="presOf" srcId="{BB30CA39-C371-4740-B3B5-EEEF7C5ADC52}" destId="{F06F169E-87D0-4AB7-8BA4-B08A1725ADA9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0E3B02E-539C-4146-9812-34004621D187}" type="presOf" srcId="{5EA3345A-A989-4132-9AA1-D2FCF2A4B802}" destId="{0A4F8183-EF4D-4A4B-A81F-D416AA09FE5C}" srcOrd="0" destOrd="0" presId="urn:microsoft.com/office/officeart/2005/8/layout/process4"/>
    <dgm:cxn modelId="{F9196439-EF19-4F34-ABF9-D23AA5D83F75}" type="presOf" srcId="{F96AEFCC-1E2C-4135-B766-E5AF057378C4}" destId="{E788DBE4-AE4A-40C5-B465-1267AEECB1F4}" srcOrd="0" destOrd="0" presId="urn:microsoft.com/office/officeart/2005/8/layout/process4"/>
    <dgm:cxn modelId="{8BF0E408-A92C-435B-BAA4-91A3904903A7}" type="presOf" srcId="{C80BFEF6-C86A-4874-B130-FEF5B12EA159}" destId="{BEE27BB1-EB02-442A-B3AC-A9F7680F47B4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80F119A8-C9F2-4037-9672-17FF49CB88B6}" type="presParOf" srcId="{BD1931BC-D333-4628-8976-9CBFB513474D}" destId="{3BCBD2F2-D0BA-44EC-921F-39894F0F63DA}" srcOrd="0" destOrd="0" presId="urn:microsoft.com/office/officeart/2005/8/layout/process4"/>
    <dgm:cxn modelId="{0E129E80-48D1-4998-B2AD-A7D01E1E0F50}" type="presParOf" srcId="{3BCBD2F2-D0BA-44EC-921F-39894F0F63DA}" destId="{4E9AADE5-41CE-4D62-89F0-E750762E5F9E}" srcOrd="0" destOrd="0" presId="urn:microsoft.com/office/officeart/2005/8/layout/process4"/>
    <dgm:cxn modelId="{89675352-AC4E-4E1C-811C-1E012A8AD146}" type="presParOf" srcId="{BD1931BC-D333-4628-8976-9CBFB513474D}" destId="{65E4B61D-C5CA-4BD8-A273-35B3971C682A}" srcOrd="1" destOrd="0" presId="urn:microsoft.com/office/officeart/2005/8/layout/process4"/>
    <dgm:cxn modelId="{A483DA8C-2C47-4C2A-9F83-4C2FFB2279BD}" type="presParOf" srcId="{BD1931BC-D333-4628-8976-9CBFB513474D}" destId="{90D64DD2-4852-4FD2-B9CA-A4129A1286BD}" srcOrd="2" destOrd="0" presId="urn:microsoft.com/office/officeart/2005/8/layout/process4"/>
    <dgm:cxn modelId="{DCE7E142-66BD-4A9F-BDEA-CC1016967FC3}" type="presParOf" srcId="{90D64DD2-4852-4FD2-B9CA-A4129A1286BD}" destId="{A3D09512-8069-4DC3-AD1F-104DE916C195}" srcOrd="0" destOrd="0" presId="urn:microsoft.com/office/officeart/2005/8/layout/process4"/>
    <dgm:cxn modelId="{B1A4FA7A-009F-45C4-A32F-B7708BA63792}" type="presParOf" srcId="{BD1931BC-D333-4628-8976-9CBFB513474D}" destId="{79084601-7BF8-49F2-98CD-0F04A9207CA0}" srcOrd="3" destOrd="0" presId="urn:microsoft.com/office/officeart/2005/8/layout/process4"/>
    <dgm:cxn modelId="{D48D6ACE-7BEB-40CF-A0BF-FDD1A12A83FB}" type="presParOf" srcId="{BD1931BC-D333-4628-8976-9CBFB513474D}" destId="{353C75D2-CCE6-4A35-B53E-5C9B659816E6}" srcOrd="4" destOrd="0" presId="urn:microsoft.com/office/officeart/2005/8/layout/process4"/>
    <dgm:cxn modelId="{4997E35F-15CF-427E-A2F5-061BD78ADBAC}" type="presParOf" srcId="{353C75D2-CCE6-4A35-B53E-5C9B659816E6}" destId="{345F3609-5A6B-4ECC-8BA3-6AC08EFC4122}" srcOrd="0" destOrd="0" presId="urn:microsoft.com/office/officeart/2005/8/layout/process4"/>
    <dgm:cxn modelId="{FA0913FF-FBD4-4732-9F57-797EBA91D72B}" type="presParOf" srcId="{BD1931BC-D333-4628-8976-9CBFB513474D}" destId="{0C09E368-994E-49BD-B419-1BAE37D6BE40}" srcOrd="5" destOrd="0" presId="urn:microsoft.com/office/officeart/2005/8/layout/process4"/>
    <dgm:cxn modelId="{9173D8CE-1FDD-44F9-9950-953D31578BC7}" type="presParOf" srcId="{BD1931BC-D333-4628-8976-9CBFB513474D}" destId="{26BAFBEB-487C-4487-9093-1B99476A30AA}" srcOrd="6" destOrd="0" presId="urn:microsoft.com/office/officeart/2005/8/layout/process4"/>
    <dgm:cxn modelId="{3B5250D0-C135-42D3-9D01-33C126B90402}" type="presParOf" srcId="{26BAFBEB-487C-4487-9093-1B99476A30AA}" destId="{279E4D28-2371-4D5F-A22C-BC7FAEF6DE22}" srcOrd="0" destOrd="0" presId="urn:microsoft.com/office/officeart/2005/8/layout/process4"/>
    <dgm:cxn modelId="{35136E69-4E55-44F0-BF6E-135A9B6C7262}" type="presParOf" srcId="{BD1931BC-D333-4628-8976-9CBFB513474D}" destId="{CA3C3072-1AE7-4957-8F7C-D2012ED2C6BE}" srcOrd="7" destOrd="0" presId="urn:microsoft.com/office/officeart/2005/8/layout/process4"/>
    <dgm:cxn modelId="{A7ECD6FB-4821-4929-ABC3-B97A3E3D0DA6}" type="presParOf" srcId="{BD1931BC-D333-4628-8976-9CBFB513474D}" destId="{CEB6CB77-DA87-4605-9738-0CC813A9D810}" srcOrd="8" destOrd="0" presId="urn:microsoft.com/office/officeart/2005/8/layout/process4"/>
    <dgm:cxn modelId="{DDA9B2BE-FC46-4E94-ACC3-85D0F8288A09}" type="presParOf" srcId="{CEB6CB77-DA87-4605-9738-0CC813A9D810}" destId="{F06F169E-87D0-4AB7-8BA4-B08A1725ADA9}" srcOrd="0" destOrd="0" presId="urn:microsoft.com/office/officeart/2005/8/layout/process4"/>
    <dgm:cxn modelId="{BC60C851-3ADD-4882-BB6C-6939EC5D1475}" type="presParOf" srcId="{BD1931BC-D333-4628-8976-9CBFB513474D}" destId="{6A789D13-6C68-4748-A08C-92D0355DA9A2}" srcOrd="9" destOrd="0" presId="urn:microsoft.com/office/officeart/2005/8/layout/process4"/>
    <dgm:cxn modelId="{DC9EF1FA-05FC-493E-86EB-5C79D18579AE}" type="presParOf" srcId="{BD1931BC-D333-4628-8976-9CBFB513474D}" destId="{9A8375BC-BEF7-4DAF-BE5E-BE9B5748604C}" srcOrd="10" destOrd="0" presId="urn:microsoft.com/office/officeart/2005/8/layout/process4"/>
    <dgm:cxn modelId="{96893A47-8730-46FA-81A6-95F04F12339D}" type="presParOf" srcId="{9A8375BC-BEF7-4DAF-BE5E-BE9B5748604C}" destId="{0A4F8183-EF4D-4A4B-A81F-D416AA09FE5C}" srcOrd="0" destOrd="0" presId="urn:microsoft.com/office/officeart/2005/8/layout/process4"/>
    <dgm:cxn modelId="{05CDB55C-F09D-4F02-AA92-F039A0E5BE92}" type="presParOf" srcId="{BD1931BC-D333-4628-8976-9CBFB513474D}" destId="{888535F3-6C24-4A24-89D4-95F5F95259A3}" srcOrd="11" destOrd="0" presId="urn:microsoft.com/office/officeart/2005/8/layout/process4"/>
    <dgm:cxn modelId="{B1CC0CDB-CB37-45F8-B491-123A0D9E6697}" type="presParOf" srcId="{BD1931BC-D333-4628-8976-9CBFB513474D}" destId="{5B447A84-0414-417D-AB61-A65C0588543D}" srcOrd="12" destOrd="0" presId="urn:microsoft.com/office/officeart/2005/8/layout/process4"/>
    <dgm:cxn modelId="{9CC0B5FF-03A2-4D24-BB34-AB2B21B81464}" type="presParOf" srcId="{5B447A84-0414-417D-AB61-A65C0588543D}" destId="{E788DBE4-AE4A-40C5-B465-1267AEECB1F4}" srcOrd="0" destOrd="0" presId="urn:microsoft.com/office/officeart/2005/8/layout/process4"/>
    <dgm:cxn modelId="{3A7A16BE-7023-4415-96BA-79B3FF067A8E}" type="presParOf" srcId="{BD1931BC-D333-4628-8976-9CBFB513474D}" destId="{89B426A1-611D-4044-BD7D-F2733BBA25B0}" srcOrd="13" destOrd="0" presId="urn:microsoft.com/office/officeart/2005/8/layout/process4"/>
    <dgm:cxn modelId="{26759E1E-9D23-48F3-B0B1-550E90B004B3}" type="presParOf" srcId="{BD1931BC-D333-4628-8976-9CBFB513474D}" destId="{ECA91A73-A1B3-4FEC-B18B-659D361255A6}" srcOrd="14" destOrd="0" presId="urn:microsoft.com/office/officeart/2005/8/layout/process4"/>
    <dgm:cxn modelId="{B08AE6B6-8736-4659-B456-936B4FBA8881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DC684310-E5DB-49C1-990A-D1CBFAB22AAB}" type="presOf" srcId="{40ACB187-57BD-435C-B606-41332F3811F9}" destId="{A3D09512-8069-4DC3-AD1F-104DE916C195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0749F555-3ED5-4362-A9F7-C7C19D3BF23E}" type="presOf" srcId="{C80BFEF6-C86A-4874-B130-FEF5B12EA159}" destId="{BEE27BB1-EB02-442A-B3AC-A9F7680F47B4}" srcOrd="0" destOrd="0" presId="urn:microsoft.com/office/officeart/2005/8/layout/process4"/>
    <dgm:cxn modelId="{DD4AA658-6F3C-4163-9E84-A673952D1AD0}" type="presOf" srcId="{5EA3345A-A989-4132-9AA1-D2FCF2A4B802}" destId="{0A4F8183-EF4D-4A4B-A81F-D416AA09FE5C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3CB21E38-16FB-46AD-929D-11DB27B4BBE5}" type="presOf" srcId="{B193AAA7-5494-4EEA-90F2-40A238DCABD5}" destId="{279E4D28-2371-4D5F-A22C-BC7FAEF6DE22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9CD8BE8-6B31-46A0-AE74-04BA0ADE0393}" type="presOf" srcId="{BB30CA39-C371-4740-B3B5-EEEF7C5ADC52}" destId="{F06F169E-87D0-4AB7-8BA4-B08A1725ADA9}" srcOrd="0" destOrd="0" presId="urn:microsoft.com/office/officeart/2005/8/layout/process4"/>
    <dgm:cxn modelId="{1B9D54F5-A7ED-4CF2-901E-6D8222986682}" type="presOf" srcId="{03B8235C-EBF2-486C-B18E-C929033C6555}" destId="{BD1931BC-D333-4628-8976-9CBFB513474D}" srcOrd="0" destOrd="0" presId="urn:microsoft.com/office/officeart/2005/8/layout/process4"/>
    <dgm:cxn modelId="{D72FDE18-89C2-4B6A-832C-7C394485E7B7}" type="presOf" srcId="{55E9CC74-D16F-494E-8BE9-5D66A545576C}" destId="{345F3609-5A6B-4ECC-8BA3-6AC08EFC4122}" srcOrd="0" destOrd="0" presId="urn:microsoft.com/office/officeart/2005/8/layout/process4"/>
    <dgm:cxn modelId="{F87C5029-292B-4D86-8BE4-D174FDBA6E53}" type="presOf" srcId="{F96AEFCC-1E2C-4135-B766-E5AF057378C4}" destId="{E788DBE4-AE4A-40C5-B465-1267AEECB1F4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C88BAE0C-D0B9-442F-9790-B8FB2C7F202F}" type="presOf" srcId="{FE345D2A-0A46-47D2-801F-4311C5A5DAB9}" destId="{4E9AADE5-41CE-4D62-89F0-E750762E5F9E}" srcOrd="0" destOrd="0" presId="urn:microsoft.com/office/officeart/2005/8/layout/process4"/>
    <dgm:cxn modelId="{A07AB402-C026-47F5-A6A4-E4E67F2F01D3}" type="presParOf" srcId="{BD1931BC-D333-4628-8976-9CBFB513474D}" destId="{3BCBD2F2-D0BA-44EC-921F-39894F0F63DA}" srcOrd="0" destOrd="0" presId="urn:microsoft.com/office/officeart/2005/8/layout/process4"/>
    <dgm:cxn modelId="{B6E62C87-433E-43CA-8ABA-7D6FA8BB0705}" type="presParOf" srcId="{3BCBD2F2-D0BA-44EC-921F-39894F0F63DA}" destId="{4E9AADE5-41CE-4D62-89F0-E750762E5F9E}" srcOrd="0" destOrd="0" presId="urn:microsoft.com/office/officeart/2005/8/layout/process4"/>
    <dgm:cxn modelId="{F359C128-1846-443D-A5BF-89A529FE9414}" type="presParOf" srcId="{BD1931BC-D333-4628-8976-9CBFB513474D}" destId="{65E4B61D-C5CA-4BD8-A273-35B3971C682A}" srcOrd="1" destOrd="0" presId="urn:microsoft.com/office/officeart/2005/8/layout/process4"/>
    <dgm:cxn modelId="{9C2092BC-5113-4941-8D8C-2B1A65510274}" type="presParOf" srcId="{BD1931BC-D333-4628-8976-9CBFB513474D}" destId="{90D64DD2-4852-4FD2-B9CA-A4129A1286BD}" srcOrd="2" destOrd="0" presId="urn:microsoft.com/office/officeart/2005/8/layout/process4"/>
    <dgm:cxn modelId="{FD93CF9A-D30A-443D-A8D5-11E748D6D922}" type="presParOf" srcId="{90D64DD2-4852-4FD2-B9CA-A4129A1286BD}" destId="{A3D09512-8069-4DC3-AD1F-104DE916C195}" srcOrd="0" destOrd="0" presId="urn:microsoft.com/office/officeart/2005/8/layout/process4"/>
    <dgm:cxn modelId="{A6A4EEC3-8C5A-4ADA-9477-C598E49BDCE3}" type="presParOf" srcId="{BD1931BC-D333-4628-8976-9CBFB513474D}" destId="{79084601-7BF8-49F2-98CD-0F04A9207CA0}" srcOrd="3" destOrd="0" presId="urn:microsoft.com/office/officeart/2005/8/layout/process4"/>
    <dgm:cxn modelId="{668DF863-CF4E-4FB5-BF77-8D1A24A5FBCA}" type="presParOf" srcId="{BD1931BC-D333-4628-8976-9CBFB513474D}" destId="{353C75D2-CCE6-4A35-B53E-5C9B659816E6}" srcOrd="4" destOrd="0" presId="urn:microsoft.com/office/officeart/2005/8/layout/process4"/>
    <dgm:cxn modelId="{36D724B6-195A-48F2-8190-B3A21212BDEE}" type="presParOf" srcId="{353C75D2-CCE6-4A35-B53E-5C9B659816E6}" destId="{345F3609-5A6B-4ECC-8BA3-6AC08EFC4122}" srcOrd="0" destOrd="0" presId="urn:microsoft.com/office/officeart/2005/8/layout/process4"/>
    <dgm:cxn modelId="{7E659245-E08F-406A-80B9-C2BA3D9A2254}" type="presParOf" srcId="{BD1931BC-D333-4628-8976-9CBFB513474D}" destId="{0C09E368-994E-49BD-B419-1BAE37D6BE40}" srcOrd="5" destOrd="0" presId="urn:microsoft.com/office/officeart/2005/8/layout/process4"/>
    <dgm:cxn modelId="{9518B160-6E15-45FA-9AC8-D8735707AF6C}" type="presParOf" srcId="{BD1931BC-D333-4628-8976-9CBFB513474D}" destId="{26BAFBEB-487C-4487-9093-1B99476A30AA}" srcOrd="6" destOrd="0" presId="urn:microsoft.com/office/officeart/2005/8/layout/process4"/>
    <dgm:cxn modelId="{37FDCCB2-4544-4087-80AD-855F29511CC2}" type="presParOf" srcId="{26BAFBEB-487C-4487-9093-1B99476A30AA}" destId="{279E4D28-2371-4D5F-A22C-BC7FAEF6DE22}" srcOrd="0" destOrd="0" presId="urn:microsoft.com/office/officeart/2005/8/layout/process4"/>
    <dgm:cxn modelId="{F3207A13-5092-4F71-B59D-9182B9B516DA}" type="presParOf" srcId="{BD1931BC-D333-4628-8976-9CBFB513474D}" destId="{CA3C3072-1AE7-4957-8F7C-D2012ED2C6BE}" srcOrd="7" destOrd="0" presId="urn:microsoft.com/office/officeart/2005/8/layout/process4"/>
    <dgm:cxn modelId="{36F83B4E-C955-46C1-BD35-462110DC308B}" type="presParOf" srcId="{BD1931BC-D333-4628-8976-9CBFB513474D}" destId="{CEB6CB77-DA87-4605-9738-0CC813A9D810}" srcOrd="8" destOrd="0" presId="urn:microsoft.com/office/officeart/2005/8/layout/process4"/>
    <dgm:cxn modelId="{C1773ECE-F96E-4F25-A931-4894C8B99F8C}" type="presParOf" srcId="{CEB6CB77-DA87-4605-9738-0CC813A9D810}" destId="{F06F169E-87D0-4AB7-8BA4-B08A1725ADA9}" srcOrd="0" destOrd="0" presId="urn:microsoft.com/office/officeart/2005/8/layout/process4"/>
    <dgm:cxn modelId="{AD4AE1F7-CD15-43D9-980B-94669786BDA2}" type="presParOf" srcId="{BD1931BC-D333-4628-8976-9CBFB513474D}" destId="{6A789D13-6C68-4748-A08C-92D0355DA9A2}" srcOrd="9" destOrd="0" presId="urn:microsoft.com/office/officeart/2005/8/layout/process4"/>
    <dgm:cxn modelId="{A1F67A35-D895-47A5-88AD-5D707CA27112}" type="presParOf" srcId="{BD1931BC-D333-4628-8976-9CBFB513474D}" destId="{9A8375BC-BEF7-4DAF-BE5E-BE9B5748604C}" srcOrd="10" destOrd="0" presId="urn:microsoft.com/office/officeart/2005/8/layout/process4"/>
    <dgm:cxn modelId="{A7A6743B-13B5-475B-90BE-89A78FC2605A}" type="presParOf" srcId="{9A8375BC-BEF7-4DAF-BE5E-BE9B5748604C}" destId="{0A4F8183-EF4D-4A4B-A81F-D416AA09FE5C}" srcOrd="0" destOrd="0" presId="urn:microsoft.com/office/officeart/2005/8/layout/process4"/>
    <dgm:cxn modelId="{FE93847C-D113-4CCA-A43E-1615C7068889}" type="presParOf" srcId="{BD1931BC-D333-4628-8976-9CBFB513474D}" destId="{888535F3-6C24-4A24-89D4-95F5F95259A3}" srcOrd="11" destOrd="0" presId="urn:microsoft.com/office/officeart/2005/8/layout/process4"/>
    <dgm:cxn modelId="{47A1A834-8E90-49D5-9671-AD9B2587A7D1}" type="presParOf" srcId="{BD1931BC-D333-4628-8976-9CBFB513474D}" destId="{5B447A84-0414-417D-AB61-A65C0588543D}" srcOrd="12" destOrd="0" presId="urn:microsoft.com/office/officeart/2005/8/layout/process4"/>
    <dgm:cxn modelId="{EBDF8BC4-E571-4BB2-A8B1-0C7E2A48CC6C}" type="presParOf" srcId="{5B447A84-0414-417D-AB61-A65C0588543D}" destId="{E788DBE4-AE4A-40C5-B465-1267AEECB1F4}" srcOrd="0" destOrd="0" presId="urn:microsoft.com/office/officeart/2005/8/layout/process4"/>
    <dgm:cxn modelId="{61DD3E72-9B30-4CD8-87B4-2C61DEED0FDA}" type="presParOf" srcId="{BD1931BC-D333-4628-8976-9CBFB513474D}" destId="{89B426A1-611D-4044-BD7D-F2733BBA25B0}" srcOrd="13" destOrd="0" presId="urn:microsoft.com/office/officeart/2005/8/layout/process4"/>
    <dgm:cxn modelId="{5A7DB69C-9E69-47AF-ADE8-E276BC9AF8C8}" type="presParOf" srcId="{BD1931BC-D333-4628-8976-9CBFB513474D}" destId="{ECA91A73-A1B3-4FEC-B18B-659D361255A6}" srcOrd="14" destOrd="0" presId="urn:microsoft.com/office/officeart/2005/8/layout/process4"/>
    <dgm:cxn modelId="{19491D1E-F8FF-4B1F-A06A-BE0FC9261D6C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3942DC65-2C08-4BE1-BF97-D7440ECAFEF1}" type="presOf" srcId="{03B8235C-EBF2-486C-B18E-C929033C6555}" destId="{BD1931BC-D333-4628-8976-9CBFB513474D}" srcOrd="0" destOrd="0" presId="urn:microsoft.com/office/officeart/2005/8/layout/process4"/>
    <dgm:cxn modelId="{D3851E3E-8A63-4F7D-BD1C-D6CA89D41C37}" type="presOf" srcId="{40ACB187-57BD-435C-B606-41332F3811F9}" destId="{A3D09512-8069-4DC3-AD1F-104DE916C195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0ADA63BF-E66B-4628-A943-32ED98809D48}" type="presOf" srcId="{BB30CA39-C371-4740-B3B5-EEEF7C5ADC52}" destId="{F06F169E-87D0-4AB7-8BA4-B08A1725ADA9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EA54CFE2-6A17-4BB7-B93D-D6FF0E64249F}" type="presOf" srcId="{B193AAA7-5494-4EEA-90F2-40A238DCABD5}" destId="{279E4D28-2371-4D5F-A22C-BC7FAEF6DE22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461AF8DE-0E54-4BD2-A9BA-CA1765F51C33}" type="presOf" srcId="{55E9CC74-D16F-494E-8BE9-5D66A545576C}" destId="{345F3609-5A6B-4ECC-8BA3-6AC08EFC4122}" srcOrd="0" destOrd="0" presId="urn:microsoft.com/office/officeart/2005/8/layout/process4"/>
    <dgm:cxn modelId="{D12D1DB5-E190-4E27-A784-7667A3D49920}" type="presOf" srcId="{5EA3345A-A989-4132-9AA1-D2FCF2A4B802}" destId="{0A4F8183-EF4D-4A4B-A81F-D416AA09FE5C}" srcOrd="0" destOrd="0" presId="urn:microsoft.com/office/officeart/2005/8/layout/process4"/>
    <dgm:cxn modelId="{76FB2636-5296-4FCE-AB41-5F710856AD9C}" type="presOf" srcId="{F96AEFCC-1E2C-4135-B766-E5AF057378C4}" destId="{E788DBE4-AE4A-40C5-B465-1267AEECB1F4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CBF48A55-0988-4927-ADCA-A79609EC8A81}" type="presOf" srcId="{FE345D2A-0A46-47D2-801F-4311C5A5DAB9}" destId="{4E9AADE5-41CE-4D62-89F0-E750762E5F9E}" srcOrd="0" destOrd="0" presId="urn:microsoft.com/office/officeart/2005/8/layout/process4"/>
    <dgm:cxn modelId="{AF1C5E40-3414-4562-A856-28FE55ABC005}" type="presOf" srcId="{C80BFEF6-C86A-4874-B130-FEF5B12EA159}" destId="{BEE27BB1-EB02-442A-B3AC-A9F7680F47B4}" srcOrd="0" destOrd="0" presId="urn:microsoft.com/office/officeart/2005/8/layout/process4"/>
    <dgm:cxn modelId="{9F207A75-18B3-4B77-8558-C4B002A42147}" type="presParOf" srcId="{BD1931BC-D333-4628-8976-9CBFB513474D}" destId="{3BCBD2F2-D0BA-44EC-921F-39894F0F63DA}" srcOrd="0" destOrd="0" presId="urn:microsoft.com/office/officeart/2005/8/layout/process4"/>
    <dgm:cxn modelId="{3BEE118E-121D-408C-8067-4316D75537E2}" type="presParOf" srcId="{3BCBD2F2-D0BA-44EC-921F-39894F0F63DA}" destId="{4E9AADE5-41CE-4D62-89F0-E750762E5F9E}" srcOrd="0" destOrd="0" presId="urn:microsoft.com/office/officeart/2005/8/layout/process4"/>
    <dgm:cxn modelId="{628BC446-32E5-4A55-9B06-970AB56DEBEF}" type="presParOf" srcId="{BD1931BC-D333-4628-8976-9CBFB513474D}" destId="{65E4B61D-C5CA-4BD8-A273-35B3971C682A}" srcOrd="1" destOrd="0" presId="urn:microsoft.com/office/officeart/2005/8/layout/process4"/>
    <dgm:cxn modelId="{760A0C11-7EC6-4C20-B811-7E1817D2E64E}" type="presParOf" srcId="{BD1931BC-D333-4628-8976-9CBFB513474D}" destId="{90D64DD2-4852-4FD2-B9CA-A4129A1286BD}" srcOrd="2" destOrd="0" presId="urn:microsoft.com/office/officeart/2005/8/layout/process4"/>
    <dgm:cxn modelId="{8820F3F4-C0C3-4E97-879A-D8C9CC677FC5}" type="presParOf" srcId="{90D64DD2-4852-4FD2-B9CA-A4129A1286BD}" destId="{A3D09512-8069-4DC3-AD1F-104DE916C195}" srcOrd="0" destOrd="0" presId="urn:microsoft.com/office/officeart/2005/8/layout/process4"/>
    <dgm:cxn modelId="{EBC58F12-BA27-4AF8-BD45-0B2ADC56E2ED}" type="presParOf" srcId="{BD1931BC-D333-4628-8976-9CBFB513474D}" destId="{79084601-7BF8-49F2-98CD-0F04A9207CA0}" srcOrd="3" destOrd="0" presId="urn:microsoft.com/office/officeart/2005/8/layout/process4"/>
    <dgm:cxn modelId="{0878045F-955F-45E1-9D58-637F3CACB7BF}" type="presParOf" srcId="{BD1931BC-D333-4628-8976-9CBFB513474D}" destId="{353C75D2-CCE6-4A35-B53E-5C9B659816E6}" srcOrd="4" destOrd="0" presId="urn:microsoft.com/office/officeart/2005/8/layout/process4"/>
    <dgm:cxn modelId="{278AE20F-85AA-4C6A-B3CA-D4D8FF096C20}" type="presParOf" srcId="{353C75D2-CCE6-4A35-B53E-5C9B659816E6}" destId="{345F3609-5A6B-4ECC-8BA3-6AC08EFC4122}" srcOrd="0" destOrd="0" presId="urn:microsoft.com/office/officeart/2005/8/layout/process4"/>
    <dgm:cxn modelId="{D6AAC3A6-79C8-441F-9BDA-D50FBACB525C}" type="presParOf" srcId="{BD1931BC-D333-4628-8976-9CBFB513474D}" destId="{0C09E368-994E-49BD-B419-1BAE37D6BE40}" srcOrd="5" destOrd="0" presId="urn:microsoft.com/office/officeart/2005/8/layout/process4"/>
    <dgm:cxn modelId="{EF543467-16EF-452D-9EE5-B204524A724B}" type="presParOf" srcId="{BD1931BC-D333-4628-8976-9CBFB513474D}" destId="{26BAFBEB-487C-4487-9093-1B99476A30AA}" srcOrd="6" destOrd="0" presId="urn:microsoft.com/office/officeart/2005/8/layout/process4"/>
    <dgm:cxn modelId="{9D003885-5622-455D-B67C-8D899301301B}" type="presParOf" srcId="{26BAFBEB-487C-4487-9093-1B99476A30AA}" destId="{279E4D28-2371-4D5F-A22C-BC7FAEF6DE22}" srcOrd="0" destOrd="0" presId="urn:microsoft.com/office/officeart/2005/8/layout/process4"/>
    <dgm:cxn modelId="{37BF0B3D-0BED-4A49-9363-4DF40B95417C}" type="presParOf" srcId="{BD1931BC-D333-4628-8976-9CBFB513474D}" destId="{CA3C3072-1AE7-4957-8F7C-D2012ED2C6BE}" srcOrd="7" destOrd="0" presId="urn:microsoft.com/office/officeart/2005/8/layout/process4"/>
    <dgm:cxn modelId="{3A854026-47A9-4FBF-AB9C-B1AC9F1D6F31}" type="presParOf" srcId="{BD1931BC-D333-4628-8976-9CBFB513474D}" destId="{CEB6CB77-DA87-4605-9738-0CC813A9D810}" srcOrd="8" destOrd="0" presId="urn:microsoft.com/office/officeart/2005/8/layout/process4"/>
    <dgm:cxn modelId="{07BC76A5-865B-45EC-9EEB-248DCD1AD081}" type="presParOf" srcId="{CEB6CB77-DA87-4605-9738-0CC813A9D810}" destId="{F06F169E-87D0-4AB7-8BA4-B08A1725ADA9}" srcOrd="0" destOrd="0" presId="urn:microsoft.com/office/officeart/2005/8/layout/process4"/>
    <dgm:cxn modelId="{E438C2E4-74EC-4031-B5B4-A49004AACC27}" type="presParOf" srcId="{BD1931BC-D333-4628-8976-9CBFB513474D}" destId="{6A789D13-6C68-4748-A08C-92D0355DA9A2}" srcOrd="9" destOrd="0" presId="urn:microsoft.com/office/officeart/2005/8/layout/process4"/>
    <dgm:cxn modelId="{384CB9F0-2445-4B23-A1D0-76AB71F527B7}" type="presParOf" srcId="{BD1931BC-D333-4628-8976-9CBFB513474D}" destId="{9A8375BC-BEF7-4DAF-BE5E-BE9B5748604C}" srcOrd="10" destOrd="0" presId="urn:microsoft.com/office/officeart/2005/8/layout/process4"/>
    <dgm:cxn modelId="{AFE74AD4-8FE7-4AF0-92A4-B3BDE1EBC5A0}" type="presParOf" srcId="{9A8375BC-BEF7-4DAF-BE5E-BE9B5748604C}" destId="{0A4F8183-EF4D-4A4B-A81F-D416AA09FE5C}" srcOrd="0" destOrd="0" presId="urn:microsoft.com/office/officeart/2005/8/layout/process4"/>
    <dgm:cxn modelId="{F670EC6F-18AC-4CFC-AAFB-BA1921BD3D63}" type="presParOf" srcId="{BD1931BC-D333-4628-8976-9CBFB513474D}" destId="{888535F3-6C24-4A24-89D4-95F5F95259A3}" srcOrd="11" destOrd="0" presId="urn:microsoft.com/office/officeart/2005/8/layout/process4"/>
    <dgm:cxn modelId="{67079FE1-51DC-42F3-B649-C7D1E4B424CF}" type="presParOf" srcId="{BD1931BC-D333-4628-8976-9CBFB513474D}" destId="{5B447A84-0414-417D-AB61-A65C0588543D}" srcOrd="12" destOrd="0" presId="urn:microsoft.com/office/officeart/2005/8/layout/process4"/>
    <dgm:cxn modelId="{777D9281-FE0D-4D57-B26E-832E16D8D170}" type="presParOf" srcId="{5B447A84-0414-417D-AB61-A65C0588543D}" destId="{E788DBE4-AE4A-40C5-B465-1267AEECB1F4}" srcOrd="0" destOrd="0" presId="urn:microsoft.com/office/officeart/2005/8/layout/process4"/>
    <dgm:cxn modelId="{DC04E179-F3D5-4589-88B5-079CAC8DE71D}" type="presParOf" srcId="{BD1931BC-D333-4628-8976-9CBFB513474D}" destId="{89B426A1-611D-4044-BD7D-F2733BBA25B0}" srcOrd="13" destOrd="0" presId="urn:microsoft.com/office/officeart/2005/8/layout/process4"/>
    <dgm:cxn modelId="{79AF2A5A-2B18-43B9-83EB-8D41F7F0BBC4}" type="presParOf" srcId="{BD1931BC-D333-4628-8976-9CBFB513474D}" destId="{ECA91A73-A1B3-4FEC-B18B-659D361255A6}" srcOrd="14" destOrd="0" presId="urn:microsoft.com/office/officeart/2005/8/layout/process4"/>
    <dgm:cxn modelId="{8530BA40-DABE-4002-9550-933DF4A3BD02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7A44E24B-8457-4C99-A147-5D76C078BCFF}" type="presOf" srcId="{40ACB187-57BD-435C-B606-41332F3811F9}" destId="{A3D09512-8069-4DC3-AD1F-104DE916C195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326B494D-3C69-46A2-B458-C344E45D5574}" type="presOf" srcId="{BB30CA39-C371-4740-B3B5-EEEF7C5ADC52}" destId="{F06F169E-87D0-4AB7-8BA4-B08A1725ADA9}" srcOrd="0" destOrd="0" presId="urn:microsoft.com/office/officeart/2005/8/layout/process4"/>
    <dgm:cxn modelId="{F0EDC752-CE54-4C85-BA95-D4DBE61DCB7D}" type="presOf" srcId="{5EA3345A-A989-4132-9AA1-D2FCF2A4B802}" destId="{0A4F8183-EF4D-4A4B-A81F-D416AA09FE5C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D16D1CFD-A7BE-472C-8F75-F7577BDDC64F}" type="presOf" srcId="{C80BFEF6-C86A-4874-B130-FEF5B12EA159}" destId="{BEE27BB1-EB02-442A-B3AC-A9F7680F47B4}" srcOrd="0" destOrd="0" presId="urn:microsoft.com/office/officeart/2005/8/layout/process4"/>
    <dgm:cxn modelId="{2F5BB6AB-46E0-4B99-9112-E5236BFB06D5}" type="presOf" srcId="{FE345D2A-0A46-47D2-801F-4311C5A5DAB9}" destId="{4E9AADE5-41CE-4D62-89F0-E750762E5F9E}" srcOrd="0" destOrd="0" presId="urn:microsoft.com/office/officeart/2005/8/layout/process4"/>
    <dgm:cxn modelId="{1D5F930A-4800-40E9-8B88-487E773BDB76}" type="presOf" srcId="{B193AAA7-5494-4EEA-90F2-40A238DCABD5}" destId="{279E4D28-2371-4D5F-A22C-BC7FAEF6DE22}" srcOrd="0" destOrd="0" presId="urn:microsoft.com/office/officeart/2005/8/layout/process4"/>
    <dgm:cxn modelId="{08017A1F-CF58-495D-9A98-E92CB57DC7A9}" type="presOf" srcId="{55E9CC74-D16F-494E-8BE9-5D66A545576C}" destId="{345F3609-5A6B-4ECC-8BA3-6AC08EFC4122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11BC7DF3-D91A-4589-8E5A-CC98C115BE91}" type="presOf" srcId="{03B8235C-EBF2-486C-B18E-C929033C6555}" destId="{BD1931BC-D333-4628-8976-9CBFB513474D}" srcOrd="0" destOrd="0" presId="urn:microsoft.com/office/officeart/2005/8/layout/process4"/>
    <dgm:cxn modelId="{DE7AB965-FEFD-4C1A-87D8-3602AC8314C2}" type="presOf" srcId="{F96AEFCC-1E2C-4135-B766-E5AF057378C4}" destId="{E788DBE4-AE4A-40C5-B465-1267AEECB1F4}" srcOrd="0" destOrd="0" presId="urn:microsoft.com/office/officeart/2005/8/layout/process4"/>
    <dgm:cxn modelId="{C99408E3-66E6-448C-9C4F-C2E4136066FC}" type="presParOf" srcId="{BD1931BC-D333-4628-8976-9CBFB513474D}" destId="{3BCBD2F2-D0BA-44EC-921F-39894F0F63DA}" srcOrd="0" destOrd="0" presId="urn:microsoft.com/office/officeart/2005/8/layout/process4"/>
    <dgm:cxn modelId="{FBC1DE30-5D3B-449D-9818-656D6033B4E5}" type="presParOf" srcId="{3BCBD2F2-D0BA-44EC-921F-39894F0F63DA}" destId="{4E9AADE5-41CE-4D62-89F0-E750762E5F9E}" srcOrd="0" destOrd="0" presId="urn:microsoft.com/office/officeart/2005/8/layout/process4"/>
    <dgm:cxn modelId="{F367CDB2-4160-4E97-A30F-5FFFD58D5C85}" type="presParOf" srcId="{BD1931BC-D333-4628-8976-9CBFB513474D}" destId="{65E4B61D-C5CA-4BD8-A273-35B3971C682A}" srcOrd="1" destOrd="0" presId="urn:microsoft.com/office/officeart/2005/8/layout/process4"/>
    <dgm:cxn modelId="{A6BCD683-2C3C-4C8F-B373-E2A77BBEA1AB}" type="presParOf" srcId="{BD1931BC-D333-4628-8976-9CBFB513474D}" destId="{90D64DD2-4852-4FD2-B9CA-A4129A1286BD}" srcOrd="2" destOrd="0" presId="urn:microsoft.com/office/officeart/2005/8/layout/process4"/>
    <dgm:cxn modelId="{27558283-AD31-4754-8724-8392C5357299}" type="presParOf" srcId="{90D64DD2-4852-4FD2-B9CA-A4129A1286BD}" destId="{A3D09512-8069-4DC3-AD1F-104DE916C195}" srcOrd="0" destOrd="0" presId="urn:microsoft.com/office/officeart/2005/8/layout/process4"/>
    <dgm:cxn modelId="{C143F0B6-F338-4B03-92BF-0594ECC27757}" type="presParOf" srcId="{BD1931BC-D333-4628-8976-9CBFB513474D}" destId="{79084601-7BF8-49F2-98CD-0F04A9207CA0}" srcOrd="3" destOrd="0" presId="urn:microsoft.com/office/officeart/2005/8/layout/process4"/>
    <dgm:cxn modelId="{EFAD7298-AAE7-4275-B23C-3372D37A620A}" type="presParOf" srcId="{BD1931BC-D333-4628-8976-9CBFB513474D}" destId="{353C75D2-CCE6-4A35-B53E-5C9B659816E6}" srcOrd="4" destOrd="0" presId="urn:microsoft.com/office/officeart/2005/8/layout/process4"/>
    <dgm:cxn modelId="{EACEE43E-6E27-4F09-A86F-5A5A704E4066}" type="presParOf" srcId="{353C75D2-CCE6-4A35-B53E-5C9B659816E6}" destId="{345F3609-5A6B-4ECC-8BA3-6AC08EFC4122}" srcOrd="0" destOrd="0" presId="urn:microsoft.com/office/officeart/2005/8/layout/process4"/>
    <dgm:cxn modelId="{CB4B7292-82CA-4517-9521-A13EEA86C2C4}" type="presParOf" srcId="{BD1931BC-D333-4628-8976-9CBFB513474D}" destId="{0C09E368-994E-49BD-B419-1BAE37D6BE40}" srcOrd="5" destOrd="0" presId="urn:microsoft.com/office/officeart/2005/8/layout/process4"/>
    <dgm:cxn modelId="{CD2AE606-CF79-48C4-8AFE-A8583E1EE538}" type="presParOf" srcId="{BD1931BC-D333-4628-8976-9CBFB513474D}" destId="{26BAFBEB-487C-4487-9093-1B99476A30AA}" srcOrd="6" destOrd="0" presId="urn:microsoft.com/office/officeart/2005/8/layout/process4"/>
    <dgm:cxn modelId="{22051548-81D1-49E2-A8F9-3D0DEB2F38B1}" type="presParOf" srcId="{26BAFBEB-487C-4487-9093-1B99476A30AA}" destId="{279E4D28-2371-4D5F-A22C-BC7FAEF6DE22}" srcOrd="0" destOrd="0" presId="urn:microsoft.com/office/officeart/2005/8/layout/process4"/>
    <dgm:cxn modelId="{67095CA4-2EFD-4466-A187-8EB70377FE3F}" type="presParOf" srcId="{BD1931BC-D333-4628-8976-9CBFB513474D}" destId="{CA3C3072-1AE7-4957-8F7C-D2012ED2C6BE}" srcOrd="7" destOrd="0" presId="urn:microsoft.com/office/officeart/2005/8/layout/process4"/>
    <dgm:cxn modelId="{BCBA2120-5BD5-4413-972B-E07D7AD80AF9}" type="presParOf" srcId="{BD1931BC-D333-4628-8976-9CBFB513474D}" destId="{CEB6CB77-DA87-4605-9738-0CC813A9D810}" srcOrd="8" destOrd="0" presId="urn:microsoft.com/office/officeart/2005/8/layout/process4"/>
    <dgm:cxn modelId="{2EC34B9D-B678-4177-946C-586A7ADD639A}" type="presParOf" srcId="{CEB6CB77-DA87-4605-9738-0CC813A9D810}" destId="{F06F169E-87D0-4AB7-8BA4-B08A1725ADA9}" srcOrd="0" destOrd="0" presId="urn:microsoft.com/office/officeart/2005/8/layout/process4"/>
    <dgm:cxn modelId="{D962758A-3177-473C-B27C-A6F3388DEE1C}" type="presParOf" srcId="{BD1931BC-D333-4628-8976-9CBFB513474D}" destId="{6A789D13-6C68-4748-A08C-92D0355DA9A2}" srcOrd="9" destOrd="0" presId="urn:microsoft.com/office/officeart/2005/8/layout/process4"/>
    <dgm:cxn modelId="{B18160F0-9DD3-4DA0-BD08-24110383EEB9}" type="presParOf" srcId="{BD1931BC-D333-4628-8976-9CBFB513474D}" destId="{9A8375BC-BEF7-4DAF-BE5E-BE9B5748604C}" srcOrd="10" destOrd="0" presId="urn:microsoft.com/office/officeart/2005/8/layout/process4"/>
    <dgm:cxn modelId="{91891AC6-122E-404C-80CF-563321A9B49B}" type="presParOf" srcId="{9A8375BC-BEF7-4DAF-BE5E-BE9B5748604C}" destId="{0A4F8183-EF4D-4A4B-A81F-D416AA09FE5C}" srcOrd="0" destOrd="0" presId="urn:microsoft.com/office/officeart/2005/8/layout/process4"/>
    <dgm:cxn modelId="{7116CE78-187E-44D5-80C9-6E9CB6548215}" type="presParOf" srcId="{BD1931BC-D333-4628-8976-9CBFB513474D}" destId="{888535F3-6C24-4A24-89D4-95F5F95259A3}" srcOrd="11" destOrd="0" presId="urn:microsoft.com/office/officeart/2005/8/layout/process4"/>
    <dgm:cxn modelId="{F9C81492-6CED-4355-B4AF-D4F13A87D9D8}" type="presParOf" srcId="{BD1931BC-D333-4628-8976-9CBFB513474D}" destId="{5B447A84-0414-417D-AB61-A65C0588543D}" srcOrd="12" destOrd="0" presId="urn:microsoft.com/office/officeart/2005/8/layout/process4"/>
    <dgm:cxn modelId="{40EFF9F5-2D4C-449B-8D33-03B0F99CD047}" type="presParOf" srcId="{5B447A84-0414-417D-AB61-A65C0588543D}" destId="{E788DBE4-AE4A-40C5-B465-1267AEECB1F4}" srcOrd="0" destOrd="0" presId="urn:microsoft.com/office/officeart/2005/8/layout/process4"/>
    <dgm:cxn modelId="{E96B2D08-555D-4E7B-A5B6-7C4525FE0371}" type="presParOf" srcId="{BD1931BC-D333-4628-8976-9CBFB513474D}" destId="{89B426A1-611D-4044-BD7D-F2733BBA25B0}" srcOrd="13" destOrd="0" presId="urn:microsoft.com/office/officeart/2005/8/layout/process4"/>
    <dgm:cxn modelId="{76EBFEAC-8278-489E-A1D9-88E472EEF1CD}" type="presParOf" srcId="{BD1931BC-D333-4628-8976-9CBFB513474D}" destId="{ECA91A73-A1B3-4FEC-B18B-659D361255A6}" srcOrd="14" destOrd="0" presId="urn:microsoft.com/office/officeart/2005/8/layout/process4"/>
    <dgm:cxn modelId="{2AF68E27-020F-4E72-95FE-636664896BD5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04A67F08-5FAC-439F-91C3-8CAA42DCCCD9}" type="presOf" srcId="{C80BFEF6-C86A-4874-B130-FEF5B12EA159}" destId="{BEE27BB1-EB02-442A-B3AC-A9F7680F47B4}" srcOrd="0" destOrd="0" presId="urn:microsoft.com/office/officeart/2005/8/layout/process4"/>
    <dgm:cxn modelId="{A2860F13-8621-4FA2-84F6-E8F0FA6F61F2}" type="presOf" srcId="{03B8235C-EBF2-486C-B18E-C929033C6555}" destId="{BD1931BC-D333-4628-8976-9CBFB513474D}" srcOrd="0" destOrd="0" presId="urn:microsoft.com/office/officeart/2005/8/layout/process4"/>
    <dgm:cxn modelId="{A2B6C287-24A7-42EC-969E-017397E4A688}" type="presOf" srcId="{FE345D2A-0A46-47D2-801F-4311C5A5DAB9}" destId="{4E9AADE5-41CE-4D62-89F0-E750762E5F9E}" srcOrd="0" destOrd="0" presId="urn:microsoft.com/office/officeart/2005/8/layout/process4"/>
    <dgm:cxn modelId="{A0F0B662-7657-425D-864B-A115ED38C30C}" type="presOf" srcId="{55E9CC74-D16F-494E-8BE9-5D66A545576C}" destId="{345F3609-5A6B-4ECC-8BA3-6AC08EFC4122}" srcOrd="0" destOrd="0" presId="urn:microsoft.com/office/officeart/2005/8/layout/process4"/>
    <dgm:cxn modelId="{B39A1AD7-774E-4F25-958D-EFEEDD991039}" type="presOf" srcId="{F96AEFCC-1E2C-4135-B766-E5AF057378C4}" destId="{E788DBE4-AE4A-40C5-B465-1267AEECB1F4}" srcOrd="0" destOrd="0" presId="urn:microsoft.com/office/officeart/2005/8/layout/process4"/>
    <dgm:cxn modelId="{5F9793FB-7233-48DE-A4E9-A0AE140A6EA0}" type="presOf" srcId="{40ACB187-57BD-435C-B606-41332F3811F9}" destId="{A3D09512-8069-4DC3-AD1F-104DE916C195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AA1C1808-6D9B-45B4-AE8D-89B1F1DC1C37}" type="presOf" srcId="{BB30CA39-C371-4740-B3B5-EEEF7C5ADC52}" destId="{F06F169E-87D0-4AB7-8BA4-B08A1725ADA9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A42A9587-2C9E-4E22-A5C5-61E01DF63B7D}" type="presOf" srcId="{5EA3345A-A989-4132-9AA1-D2FCF2A4B802}" destId="{0A4F8183-EF4D-4A4B-A81F-D416AA09FE5C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8081353A-DE8D-444A-983D-2F1690948E09}" type="presOf" srcId="{B193AAA7-5494-4EEA-90F2-40A238DCABD5}" destId="{279E4D28-2371-4D5F-A22C-BC7FAEF6DE22}" srcOrd="0" destOrd="0" presId="urn:microsoft.com/office/officeart/2005/8/layout/process4"/>
    <dgm:cxn modelId="{1FC396BE-840C-4EFF-A407-ACB059C009FC}" type="presParOf" srcId="{BD1931BC-D333-4628-8976-9CBFB513474D}" destId="{3BCBD2F2-D0BA-44EC-921F-39894F0F63DA}" srcOrd="0" destOrd="0" presId="urn:microsoft.com/office/officeart/2005/8/layout/process4"/>
    <dgm:cxn modelId="{3A85EA4C-977D-4F64-A4EB-5813CDECFDC6}" type="presParOf" srcId="{3BCBD2F2-D0BA-44EC-921F-39894F0F63DA}" destId="{4E9AADE5-41CE-4D62-89F0-E750762E5F9E}" srcOrd="0" destOrd="0" presId="urn:microsoft.com/office/officeart/2005/8/layout/process4"/>
    <dgm:cxn modelId="{5C23CC55-C06A-40D8-AEDC-281DEDACDEF4}" type="presParOf" srcId="{BD1931BC-D333-4628-8976-9CBFB513474D}" destId="{65E4B61D-C5CA-4BD8-A273-35B3971C682A}" srcOrd="1" destOrd="0" presId="urn:microsoft.com/office/officeart/2005/8/layout/process4"/>
    <dgm:cxn modelId="{B1037EC7-E7BB-4027-B334-618B58671008}" type="presParOf" srcId="{BD1931BC-D333-4628-8976-9CBFB513474D}" destId="{90D64DD2-4852-4FD2-B9CA-A4129A1286BD}" srcOrd="2" destOrd="0" presId="urn:microsoft.com/office/officeart/2005/8/layout/process4"/>
    <dgm:cxn modelId="{DABFD709-1EB9-4FFF-ACFB-3B1D88D8BA0E}" type="presParOf" srcId="{90D64DD2-4852-4FD2-B9CA-A4129A1286BD}" destId="{A3D09512-8069-4DC3-AD1F-104DE916C195}" srcOrd="0" destOrd="0" presId="urn:microsoft.com/office/officeart/2005/8/layout/process4"/>
    <dgm:cxn modelId="{801FA0EC-AB4B-4F59-9C53-1B92FBFC2D9F}" type="presParOf" srcId="{BD1931BC-D333-4628-8976-9CBFB513474D}" destId="{79084601-7BF8-49F2-98CD-0F04A9207CA0}" srcOrd="3" destOrd="0" presId="urn:microsoft.com/office/officeart/2005/8/layout/process4"/>
    <dgm:cxn modelId="{E1713D47-3FD9-4D72-A854-8D5841E89C11}" type="presParOf" srcId="{BD1931BC-D333-4628-8976-9CBFB513474D}" destId="{353C75D2-CCE6-4A35-B53E-5C9B659816E6}" srcOrd="4" destOrd="0" presId="urn:microsoft.com/office/officeart/2005/8/layout/process4"/>
    <dgm:cxn modelId="{7DEDAE32-1B71-4F40-BAAC-216C8B242FA7}" type="presParOf" srcId="{353C75D2-CCE6-4A35-B53E-5C9B659816E6}" destId="{345F3609-5A6B-4ECC-8BA3-6AC08EFC4122}" srcOrd="0" destOrd="0" presId="urn:microsoft.com/office/officeart/2005/8/layout/process4"/>
    <dgm:cxn modelId="{AD330598-3405-4647-A30E-5C7E8CF8F40F}" type="presParOf" srcId="{BD1931BC-D333-4628-8976-9CBFB513474D}" destId="{0C09E368-994E-49BD-B419-1BAE37D6BE40}" srcOrd="5" destOrd="0" presId="urn:microsoft.com/office/officeart/2005/8/layout/process4"/>
    <dgm:cxn modelId="{79CA6E89-CE45-4EB4-A7BA-1596EBED4945}" type="presParOf" srcId="{BD1931BC-D333-4628-8976-9CBFB513474D}" destId="{26BAFBEB-487C-4487-9093-1B99476A30AA}" srcOrd="6" destOrd="0" presId="urn:microsoft.com/office/officeart/2005/8/layout/process4"/>
    <dgm:cxn modelId="{050B75E7-22EA-48C2-9BA3-C80FB61B5E71}" type="presParOf" srcId="{26BAFBEB-487C-4487-9093-1B99476A30AA}" destId="{279E4D28-2371-4D5F-A22C-BC7FAEF6DE22}" srcOrd="0" destOrd="0" presId="urn:microsoft.com/office/officeart/2005/8/layout/process4"/>
    <dgm:cxn modelId="{2538ADA6-BC32-496F-8A4F-21262A449A76}" type="presParOf" srcId="{BD1931BC-D333-4628-8976-9CBFB513474D}" destId="{CA3C3072-1AE7-4957-8F7C-D2012ED2C6BE}" srcOrd="7" destOrd="0" presId="urn:microsoft.com/office/officeart/2005/8/layout/process4"/>
    <dgm:cxn modelId="{4AB7428D-8CC8-4AB7-85E4-B56F283F4A2C}" type="presParOf" srcId="{BD1931BC-D333-4628-8976-9CBFB513474D}" destId="{CEB6CB77-DA87-4605-9738-0CC813A9D810}" srcOrd="8" destOrd="0" presId="urn:microsoft.com/office/officeart/2005/8/layout/process4"/>
    <dgm:cxn modelId="{CE6E6E2B-C005-4F8C-8B8F-8F19CEF9A4C5}" type="presParOf" srcId="{CEB6CB77-DA87-4605-9738-0CC813A9D810}" destId="{F06F169E-87D0-4AB7-8BA4-B08A1725ADA9}" srcOrd="0" destOrd="0" presId="urn:microsoft.com/office/officeart/2005/8/layout/process4"/>
    <dgm:cxn modelId="{2C9B3DC3-4371-4023-94BC-82878A7E62DF}" type="presParOf" srcId="{BD1931BC-D333-4628-8976-9CBFB513474D}" destId="{6A789D13-6C68-4748-A08C-92D0355DA9A2}" srcOrd="9" destOrd="0" presId="urn:microsoft.com/office/officeart/2005/8/layout/process4"/>
    <dgm:cxn modelId="{36FFCBFE-953C-4C9A-869F-6D481A2A6D7C}" type="presParOf" srcId="{BD1931BC-D333-4628-8976-9CBFB513474D}" destId="{9A8375BC-BEF7-4DAF-BE5E-BE9B5748604C}" srcOrd="10" destOrd="0" presId="urn:microsoft.com/office/officeart/2005/8/layout/process4"/>
    <dgm:cxn modelId="{92A3F3C5-8359-4163-9270-443A368F8CE5}" type="presParOf" srcId="{9A8375BC-BEF7-4DAF-BE5E-BE9B5748604C}" destId="{0A4F8183-EF4D-4A4B-A81F-D416AA09FE5C}" srcOrd="0" destOrd="0" presId="urn:microsoft.com/office/officeart/2005/8/layout/process4"/>
    <dgm:cxn modelId="{A42B3B9B-E58A-4660-80C4-45C64387DB6D}" type="presParOf" srcId="{BD1931BC-D333-4628-8976-9CBFB513474D}" destId="{888535F3-6C24-4A24-89D4-95F5F95259A3}" srcOrd="11" destOrd="0" presId="urn:microsoft.com/office/officeart/2005/8/layout/process4"/>
    <dgm:cxn modelId="{B20EF680-5892-4684-9A3F-BA398EEBF295}" type="presParOf" srcId="{BD1931BC-D333-4628-8976-9CBFB513474D}" destId="{5B447A84-0414-417D-AB61-A65C0588543D}" srcOrd="12" destOrd="0" presId="urn:microsoft.com/office/officeart/2005/8/layout/process4"/>
    <dgm:cxn modelId="{B8DD8A49-DC78-4DC7-BE38-27381C598661}" type="presParOf" srcId="{5B447A84-0414-417D-AB61-A65C0588543D}" destId="{E788DBE4-AE4A-40C5-B465-1267AEECB1F4}" srcOrd="0" destOrd="0" presId="urn:microsoft.com/office/officeart/2005/8/layout/process4"/>
    <dgm:cxn modelId="{E5CC9EFC-FB05-435D-AEAF-D995798E258D}" type="presParOf" srcId="{BD1931BC-D333-4628-8976-9CBFB513474D}" destId="{89B426A1-611D-4044-BD7D-F2733BBA25B0}" srcOrd="13" destOrd="0" presId="urn:microsoft.com/office/officeart/2005/8/layout/process4"/>
    <dgm:cxn modelId="{A31A9FB1-22D3-4A8F-AD82-7F76DB555A76}" type="presParOf" srcId="{BD1931BC-D333-4628-8976-9CBFB513474D}" destId="{ECA91A73-A1B3-4FEC-B18B-659D361255A6}" srcOrd="14" destOrd="0" presId="urn:microsoft.com/office/officeart/2005/8/layout/process4"/>
    <dgm:cxn modelId="{0CB62663-F830-4A7B-8245-002387ABDEBB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389A069C-7E6E-4DBE-8159-4D132A0E5F4A}" type="presOf" srcId="{03B8235C-EBF2-486C-B18E-C929033C6555}" destId="{BD1931BC-D333-4628-8976-9CBFB513474D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E3BC391B-839A-4A95-B482-A07C4CA596B9}" type="presOf" srcId="{40ACB187-57BD-435C-B606-41332F3811F9}" destId="{A3D09512-8069-4DC3-AD1F-104DE916C195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53B6902D-88CA-4779-9394-0EA1315F7523}" type="presOf" srcId="{F96AEFCC-1E2C-4135-B766-E5AF057378C4}" destId="{E788DBE4-AE4A-40C5-B465-1267AEECB1F4}" srcOrd="0" destOrd="0" presId="urn:microsoft.com/office/officeart/2005/8/layout/process4"/>
    <dgm:cxn modelId="{CC0B1D32-4175-4C0C-875D-8E841A400F85}" type="presOf" srcId="{55E9CC74-D16F-494E-8BE9-5D66A545576C}" destId="{345F3609-5A6B-4ECC-8BA3-6AC08EFC4122}" srcOrd="0" destOrd="0" presId="urn:microsoft.com/office/officeart/2005/8/layout/process4"/>
    <dgm:cxn modelId="{7DD8F1E7-F5BB-4CD0-847B-5465E94903B3}" type="presOf" srcId="{5EA3345A-A989-4132-9AA1-D2FCF2A4B802}" destId="{0A4F8183-EF4D-4A4B-A81F-D416AA09FE5C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B6738D7E-3E89-4380-979D-D278EA4F59DA}" type="presOf" srcId="{FE345D2A-0A46-47D2-801F-4311C5A5DAB9}" destId="{4E9AADE5-41CE-4D62-89F0-E750762E5F9E}" srcOrd="0" destOrd="0" presId="urn:microsoft.com/office/officeart/2005/8/layout/process4"/>
    <dgm:cxn modelId="{99E0782B-0FE8-403B-A38C-FE6F2CE65FC6}" type="presOf" srcId="{BB30CA39-C371-4740-B3B5-EEEF7C5ADC52}" destId="{F06F169E-87D0-4AB7-8BA4-B08A1725ADA9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368D8D69-DDAA-414F-AC57-1005B396E828}" type="presOf" srcId="{C80BFEF6-C86A-4874-B130-FEF5B12EA159}" destId="{BEE27BB1-EB02-442A-B3AC-A9F7680F47B4}" srcOrd="0" destOrd="0" presId="urn:microsoft.com/office/officeart/2005/8/layout/process4"/>
    <dgm:cxn modelId="{66ECDBD7-3E07-4C1B-B48B-6B7816ACC57A}" type="presOf" srcId="{B193AAA7-5494-4EEA-90F2-40A238DCABD5}" destId="{279E4D28-2371-4D5F-A22C-BC7FAEF6DE22}" srcOrd="0" destOrd="0" presId="urn:microsoft.com/office/officeart/2005/8/layout/process4"/>
    <dgm:cxn modelId="{F0D93718-B4E5-4B2A-A838-C1A5DAAE031E}" type="presParOf" srcId="{BD1931BC-D333-4628-8976-9CBFB513474D}" destId="{3BCBD2F2-D0BA-44EC-921F-39894F0F63DA}" srcOrd="0" destOrd="0" presId="urn:microsoft.com/office/officeart/2005/8/layout/process4"/>
    <dgm:cxn modelId="{DDE8BDA0-8B9A-400B-8825-3A9116F5096E}" type="presParOf" srcId="{3BCBD2F2-D0BA-44EC-921F-39894F0F63DA}" destId="{4E9AADE5-41CE-4D62-89F0-E750762E5F9E}" srcOrd="0" destOrd="0" presId="urn:microsoft.com/office/officeart/2005/8/layout/process4"/>
    <dgm:cxn modelId="{3569F748-7DDB-4E0C-9BE4-6CDF70F63EB4}" type="presParOf" srcId="{BD1931BC-D333-4628-8976-9CBFB513474D}" destId="{65E4B61D-C5CA-4BD8-A273-35B3971C682A}" srcOrd="1" destOrd="0" presId="urn:microsoft.com/office/officeart/2005/8/layout/process4"/>
    <dgm:cxn modelId="{BAE9D2FB-8E97-465F-9DD5-2C76706E7D17}" type="presParOf" srcId="{BD1931BC-D333-4628-8976-9CBFB513474D}" destId="{90D64DD2-4852-4FD2-B9CA-A4129A1286BD}" srcOrd="2" destOrd="0" presId="urn:microsoft.com/office/officeart/2005/8/layout/process4"/>
    <dgm:cxn modelId="{5DC4D979-DCA1-4EF1-822A-C16BBF49D3E0}" type="presParOf" srcId="{90D64DD2-4852-4FD2-B9CA-A4129A1286BD}" destId="{A3D09512-8069-4DC3-AD1F-104DE916C195}" srcOrd="0" destOrd="0" presId="urn:microsoft.com/office/officeart/2005/8/layout/process4"/>
    <dgm:cxn modelId="{E036B3C6-1E87-418A-83F8-3A16356F1CD8}" type="presParOf" srcId="{BD1931BC-D333-4628-8976-9CBFB513474D}" destId="{79084601-7BF8-49F2-98CD-0F04A9207CA0}" srcOrd="3" destOrd="0" presId="urn:microsoft.com/office/officeart/2005/8/layout/process4"/>
    <dgm:cxn modelId="{CC3DAD02-8C85-4F6C-B182-551A4CD00CD7}" type="presParOf" srcId="{BD1931BC-D333-4628-8976-9CBFB513474D}" destId="{353C75D2-CCE6-4A35-B53E-5C9B659816E6}" srcOrd="4" destOrd="0" presId="urn:microsoft.com/office/officeart/2005/8/layout/process4"/>
    <dgm:cxn modelId="{B7756D49-FFA3-4F43-B1D5-5257F85AA7B7}" type="presParOf" srcId="{353C75D2-CCE6-4A35-B53E-5C9B659816E6}" destId="{345F3609-5A6B-4ECC-8BA3-6AC08EFC4122}" srcOrd="0" destOrd="0" presId="urn:microsoft.com/office/officeart/2005/8/layout/process4"/>
    <dgm:cxn modelId="{148D4C25-84C3-46F9-BE5A-2616673FBAB4}" type="presParOf" srcId="{BD1931BC-D333-4628-8976-9CBFB513474D}" destId="{0C09E368-994E-49BD-B419-1BAE37D6BE40}" srcOrd="5" destOrd="0" presId="urn:microsoft.com/office/officeart/2005/8/layout/process4"/>
    <dgm:cxn modelId="{D00F9249-4620-4A53-BDD4-5DEF6F2D08B7}" type="presParOf" srcId="{BD1931BC-D333-4628-8976-9CBFB513474D}" destId="{26BAFBEB-487C-4487-9093-1B99476A30AA}" srcOrd="6" destOrd="0" presId="urn:microsoft.com/office/officeart/2005/8/layout/process4"/>
    <dgm:cxn modelId="{F0600FA0-E9E5-40A0-AC76-1B2AFD0118A4}" type="presParOf" srcId="{26BAFBEB-487C-4487-9093-1B99476A30AA}" destId="{279E4D28-2371-4D5F-A22C-BC7FAEF6DE22}" srcOrd="0" destOrd="0" presId="urn:microsoft.com/office/officeart/2005/8/layout/process4"/>
    <dgm:cxn modelId="{EB4D4053-52A6-4CB4-A201-9A9CBB29D446}" type="presParOf" srcId="{BD1931BC-D333-4628-8976-9CBFB513474D}" destId="{CA3C3072-1AE7-4957-8F7C-D2012ED2C6BE}" srcOrd="7" destOrd="0" presId="urn:microsoft.com/office/officeart/2005/8/layout/process4"/>
    <dgm:cxn modelId="{B5ECA7C2-FF88-4973-B29A-BEE63E2F376D}" type="presParOf" srcId="{BD1931BC-D333-4628-8976-9CBFB513474D}" destId="{CEB6CB77-DA87-4605-9738-0CC813A9D810}" srcOrd="8" destOrd="0" presId="urn:microsoft.com/office/officeart/2005/8/layout/process4"/>
    <dgm:cxn modelId="{F08CABCF-311D-44BE-9647-C3B3946BA4B7}" type="presParOf" srcId="{CEB6CB77-DA87-4605-9738-0CC813A9D810}" destId="{F06F169E-87D0-4AB7-8BA4-B08A1725ADA9}" srcOrd="0" destOrd="0" presId="urn:microsoft.com/office/officeart/2005/8/layout/process4"/>
    <dgm:cxn modelId="{83F3177A-4440-4DC1-8AB9-2695AE9F92A3}" type="presParOf" srcId="{BD1931BC-D333-4628-8976-9CBFB513474D}" destId="{6A789D13-6C68-4748-A08C-92D0355DA9A2}" srcOrd="9" destOrd="0" presId="urn:microsoft.com/office/officeart/2005/8/layout/process4"/>
    <dgm:cxn modelId="{C12D99C6-702F-42C8-9204-A15F830FEB98}" type="presParOf" srcId="{BD1931BC-D333-4628-8976-9CBFB513474D}" destId="{9A8375BC-BEF7-4DAF-BE5E-BE9B5748604C}" srcOrd="10" destOrd="0" presId="urn:microsoft.com/office/officeart/2005/8/layout/process4"/>
    <dgm:cxn modelId="{F4FDC26F-36D6-49D6-9B11-EB7EC178DCB8}" type="presParOf" srcId="{9A8375BC-BEF7-4DAF-BE5E-BE9B5748604C}" destId="{0A4F8183-EF4D-4A4B-A81F-D416AA09FE5C}" srcOrd="0" destOrd="0" presId="urn:microsoft.com/office/officeart/2005/8/layout/process4"/>
    <dgm:cxn modelId="{35164B72-D666-4BC8-909D-2FDE428FC204}" type="presParOf" srcId="{BD1931BC-D333-4628-8976-9CBFB513474D}" destId="{888535F3-6C24-4A24-89D4-95F5F95259A3}" srcOrd="11" destOrd="0" presId="urn:microsoft.com/office/officeart/2005/8/layout/process4"/>
    <dgm:cxn modelId="{A2DDB299-9717-44AA-846F-ED244F8BD478}" type="presParOf" srcId="{BD1931BC-D333-4628-8976-9CBFB513474D}" destId="{5B447A84-0414-417D-AB61-A65C0588543D}" srcOrd="12" destOrd="0" presId="urn:microsoft.com/office/officeart/2005/8/layout/process4"/>
    <dgm:cxn modelId="{5F33A4AD-C321-4B14-BF62-270E69ACFAFF}" type="presParOf" srcId="{5B447A84-0414-417D-AB61-A65C0588543D}" destId="{E788DBE4-AE4A-40C5-B465-1267AEECB1F4}" srcOrd="0" destOrd="0" presId="urn:microsoft.com/office/officeart/2005/8/layout/process4"/>
    <dgm:cxn modelId="{D9F3D01C-6DA0-490B-8333-7D3B2AD4049C}" type="presParOf" srcId="{BD1931BC-D333-4628-8976-9CBFB513474D}" destId="{89B426A1-611D-4044-BD7D-F2733BBA25B0}" srcOrd="13" destOrd="0" presId="urn:microsoft.com/office/officeart/2005/8/layout/process4"/>
    <dgm:cxn modelId="{1CA370C8-6251-470E-9212-F55DF1B555E7}" type="presParOf" srcId="{BD1931BC-D333-4628-8976-9CBFB513474D}" destId="{ECA91A73-A1B3-4FEC-B18B-659D361255A6}" srcOrd="14" destOrd="0" presId="urn:microsoft.com/office/officeart/2005/8/layout/process4"/>
    <dgm:cxn modelId="{1B234164-9859-4EB4-8D65-2AD2F2286DE2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341B39CF-ACA5-4129-B525-ABF7FEFC1CBA}" type="presOf" srcId="{C80BFEF6-C86A-4874-B130-FEF5B12EA159}" destId="{BEE27BB1-EB02-442A-B3AC-A9F7680F47B4}" srcOrd="0" destOrd="0" presId="urn:microsoft.com/office/officeart/2005/8/layout/process4"/>
    <dgm:cxn modelId="{06F8C230-EEC5-4ED5-923A-AE5DD51922F6}" type="presOf" srcId="{FE345D2A-0A46-47D2-801F-4311C5A5DAB9}" destId="{4E9AADE5-41CE-4D62-89F0-E750762E5F9E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CF699ADC-7750-4F06-8D81-4E3A27D03D7F}" type="presOf" srcId="{40ACB187-57BD-435C-B606-41332F3811F9}" destId="{A3D09512-8069-4DC3-AD1F-104DE916C195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A72AFBB5-7205-4785-80BE-08A5D5C23549}" type="presOf" srcId="{BB30CA39-C371-4740-B3B5-EEEF7C5ADC52}" destId="{F06F169E-87D0-4AB7-8BA4-B08A1725ADA9}" srcOrd="0" destOrd="0" presId="urn:microsoft.com/office/officeart/2005/8/layout/process4"/>
    <dgm:cxn modelId="{C932C845-9CD1-4981-A8E3-3D307729E6D1}" type="presOf" srcId="{55E9CC74-D16F-494E-8BE9-5D66A545576C}" destId="{345F3609-5A6B-4ECC-8BA3-6AC08EFC4122}" srcOrd="0" destOrd="0" presId="urn:microsoft.com/office/officeart/2005/8/layout/process4"/>
    <dgm:cxn modelId="{E96B5077-6A1C-49F0-A2D4-B4654FCE9CCF}" type="presOf" srcId="{B193AAA7-5494-4EEA-90F2-40A238DCABD5}" destId="{279E4D28-2371-4D5F-A22C-BC7FAEF6DE22}" srcOrd="0" destOrd="0" presId="urn:microsoft.com/office/officeart/2005/8/layout/process4"/>
    <dgm:cxn modelId="{8F906443-AC6C-423D-ABD2-E46396D0621C}" type="presOf" srcId="{03B8235C-EBF2-486C-B18E-C929033C6555}" destId="{BD1931BC-D333-4628-8976-9CBFB513474D}" srcOrd="0" destOrd="0" presId="urn:microsoft.com/office/officeart/2005/8/layout/process4"/>
    <dgm:cxn modelId="{58A1904F-29C0-4A08-85CD-787416C8A462}" type="presOf" srcId="{F96AEFCC-1E2C-4135-B766-E5AF057378C4}" destId="{E788DBE4-AE4A-40C5-B465-1267AEECB1F4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8315C46A-4C16-44C5-806B-CF453022460C}" type="presOf" srcId="{5EA3345A-A989-4132-9AA1-D2FCF2A4B802}" destId="{0A4F8183-EF4D-4A4B-A81F-D416AA09FE5C}" srcOrd="0" destOrd="0" presId="urn:microsoft.com/office/officeart/2005/8/layout/process4"/>
    <dgm:cxn modelId="{B5C987F4-D183-4469-93EC-74B8A7849912}" type="presParOf" srcId="{BD1931BC-D333-4628-8976-9CBFB513474D}" destId="{3BCBD2F2-D0BA-44EC-921F-39894F0F63DA}" srcOrd="0" destOrd="0" presId="urn:microsoft.com/office/officeart/2005/8/layout/process4"/>
    <dgm:cxn modelId="{4E27963D-AD8C-49F8-96A4-FECF29391D76}" type="presParOf" srcId="{3BCBD2F2-D0BA-44EC-921F-39894F0F63DA}" destId="{4E9AADE5-41CE-4D62-89F0-E750762E5F9E}" srcOrd="0" destOrd="0" presId="urn:microsoft.com/office/officeart/2005/8/layout/process4"/>
    <dgm:cxn modelId="{706188FF-C012-4C48-B678-BF65DE68087A}" type="presParOf" srcId="{BD1931BC-D333-4628-8976-9CBFB513474D}" destId="{65E4B61D-C5CA-4BD8-A273-35B3971C682A}" srcOrd="1" destOrd="0" presId="urn:microsoft.com/office/officeart/2005/8/layout/process4"/>
    <dgm:cxn modelId="{2B4BD465-3FD7-4928-943B-938BDC040C55}" type="presParOf" srcId="{BD1931BC-D333-4628-8976-9CBFB513474D}" destId="{90D64DD2-4852-4FD2-B9CA-A4129A1286BD}" srcOrd="2" destOrd="0" presId="urn:microsoft.com/office/officeart/2005/8/layout/process4"/>
    <dgm:cxn modelId="{69036F9A-AE81-4B3A-B07B-5D27B3EA0F54}" type="presParOf" srcId="{90D64DD2-4852-4FD2-B9CA-A4129A1286BD}" destId="{A3D09512-8069-4DC3-AD1F-104DE916C195}" srcOrd="0" destOrd="0" presId="urn:microsoft.com/office/officeart/2005/8/layout/process4"/>
    <dgm:cxn modelId="{3EC7667C-4AA7-4842-9805-B9285A168D18}" type="presParOf" srcId="{BD1931BC-D333-4628-8976-9CBFB513474D}" destId="{79084601-7BF8-49F2-98CD-0F04A9207CA0}" srcOrd="3" destOrd="0" presId="urn:microsoft.com/office/officeart/2005/8/layout/process4"/>
    <dgm:cxn modelId="{99F70AAE-E949-4511-BD61-E8BD5D7F86F1}" type="presParOf" srcId="{BD1931BC-D333-4628-8976-9CBFB513474D}" destId="{353C75D2-CCE6-4A35-B53E-5C9B659816E6}" srcOrd="4" destOrd="0" presId="urn:microsoft.com/office/officeart/2005/8/layout/process4"/>
    <dgm:cxn modelId="{33CEB77B-C650-4557-B86A-8F3DB5E40747}" type="presParOf" srcId="{353C75D2-CCE6-4A35-B53E-5C9B659816E6}" destId="{345F3609-5A6B-4ECC-8BA3-6AC08EFC4122}" srcOrd="0" destOrd="0" presId="urn:microsoft.com/office/officeart/2005/8/layout/process4"/>
    <dgm:cxn modelId="{C1F4A5F0-3597-455B-9692-4758110E54FA}" type="presParOf" srcId="{BD1931BC-D333-4628-8976-9CBFB513474D}" destId="{0C09E368-994E-49BD-B419-1BAE37D6BE40}" srcOrd="5" destOrd="0" presId="urn:microsoft.com/office/officeart/2005/8/layout/process4"/>
    <dgm:cxn modelId="{194D7464-B662-4FEE-9699-16E9A71D297C}" type="presParOf" srcId="{BD1931BC-D333-4628-8976-9CBFB513474D}" destId="{26BAFBEB-487C-4487-9093-1B99476A30AA}" srcOrd="6" destOrd="0" presId="urn:microsoft.com/office/officeart/2005/8/layout/process4"/>
    <dgm:cxn modelId="{0D264504-E8E4-4888-90AA-776D44DC8E7F}" type="presParOf" srcId="{26BAFBEB-487C-4487-9093-1B99476A30AA}" destId="{279E4D28-2371-4D5F-A22C-BC7FAEF6DE22}" srcOrd="0" destOrd="0" presId="urn:microsoft.com/office/officeart/2005/8/layout/process4"/>
    <dgm:cxn modelId="{A381CF77-DE9C-4628-AD40-0F565C82F8C2}" type="presParOf" srcId="{BD1931BC-D333-4628-8976-9CBFB513474D}" destId="{CA3C3072-1AE7-4957-8F7C-D2012ED2C6BE}" srcOrd="7" destOrd="0" presId="urn:microsoft.com/office/officeart/2005/8/layout/process4"/>
    <dgm:cxn modelId="{DB6CC379-6AC8-494C-9A33-C1FA7A1DDCE2}" type="presParOf" srcId="{BD1931BC-D333-4628-8976-9CBFB513474D}" destId="{CEB6CB77-DA87-4605-9738-0CC813A9D810}" srcOrd="8" destOrd="0" presId="urn:microsoft.com/office/officeart/2005/8/layout/process4"/>
    <dgm:cxn modelId="{636EEC48-A0CF-4673-8BA9-497B12BEE5B4}" type="presParOf" srcId="{CEB6CB77-DA87-4605-9738-0CC813A9D810}" destId="{F06F169E-87D0-4AB7-8BA4-B08A1725ADA9}" srcOrd="0" destOrd="0" presId="urn:microsoft.com/office/officeart/2005/8/layout/process4"/>
    <dgm:cxn modelId="{EB63B321-A162-42E5-AD41-839E9E91AAC6}" type="presParOf" srcId="{BD1931BC-D333-4628-8976-9CBFB513474D}" destId="{6A789D13-6C68-4748-A08C-92D0355DA9A2}" srcOrd="9" destOrd="0" presId="urn:microsoft.com/office/officeart/2005/8/layout/process4"/>
    <dgm:cxn modelId="{2B8A11A9-3533-48D5-BE8E-1A4B8CC1113F}" type="presParOf" srcId="{BD1931BC-D333-4628-8976-9CBFB513474D}" destId="{9A8375BC-BEF7-4DAF-BE5E-BE9B5748604C}" srcOrd="10" destOrd="0" presId="urn:microsoft.com/office/officeart/2005/8/layout/process4"/>
    <dgm:cxn modelId="{AA0FB83C-601A-4483-B404-FE2DDB166F0A}" type="presParOf" srcId="{9A8375BC-BEF7-4DAF-BE5E-BE9B5748604C}" destId="{0A4F8183-EF4D-4A4B-A81F-D416AA09FE5C}" srcOrd="0" destOrd="0" presId="urn:microsoft.com/office/officeart/2005/8/layout/process4"/>
    <dgm:cxn modelId="{82A0568B-90B9-466D-AB10-D402C0FF7FCD}" type="presParOf" srcId="{BD1931BC-D333-4628-8976-9CBFB513474D}" destId="{888535F3-6C24-4A24-89D4-95F5F95259A3}" srcOrd="11" destOrd="0" presId="urn:microsoft.com/office/officeart/2005/8/layout/process4"/>
    <dgm:cxn modelId="{7B1C9E55-6255-4386-B587-8C5F91F78685}" type="presParOf" srcId="{BD1931BC-D333-4628-8976-9CBFB513474D}" destId="{5B447A84-0414-417D-AB61-A65C0588543D}" srcOrd="12" destOrd="0" presId="urn:microsoft.com/office/officeart/2005/8/layout/process4"/>
    <dgm:cxn modelId="{F1BF793C-ED0B-4E2D-88C3-1C1156F204B9}" type="presParOf" srcId="{5B447A84-0414-417D-AB61-A65C0588543D}" destId="{E788DBE4-AE4A-40C5-B465-1267AEECB1F4}" srcOrd="0" destOrd="0" presId="urn:microsoft.com/office/officeart/2005/8/layout/process4"/>
    <dgm:cxn modelId="{01EA4BA0-DA83-4123-B249-0FCE8F8E7DFA}" type="presParOf" srcId="{BD1931BC-D333-4628-8976-9CBFB513474D}" destId="{89B426A1-611D-4044-BD7D-F2733BBA25B0}" srcOrd="13" destOrd="0" presId="urn:microsoft.com/office/officeart/2005/8/layout/process4"/>
    <dgm:cxn modelId="{BFC0C130-53C9-45CF-9455-FA03CB540C81}" type="presParOf" srcId="{BD1931BC-D333-4628-8976-9CBFB513474D}" destId="{ECA91A73-A1B3-4FEC-B18B-659D361255A6}" srcOrd="14" destOrd="0" presId="urn:microsoft.com/office/officeart/2005/8/layout/process4"/>
    <dgm:cxn modelId="{1B9DCB1C-FA0F-4DB0-BEE8-BF48058BEB91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ru-RU" sz="24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BD1F017E-A1D1-4265-B4E0-AEB0E889B14B}" type="presOf" srcId="{03B8235C-EBF2-486C-B18E-C929033C6555}" destId="{BD1931BC-D333-4628-8976-9CBFB513474D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5225267F-2B67-429E-85CF-A63F21F87FE0}" type="presOf" srcId="{5EA3345A-A989-4132-9AA1-D2FCF2A4B802}" destId="{0A4F8183-EF4D-4A4B-A81F-D416AA09FE5C}" srcOrd="0" destOrd="0" presId="urn:microsoft.com/office/officeart/2005/8/layout/process4"/>
    <dgm:cxn modelId="{D214F038-2FAB-4CC9-B99D-560757C27154}" type="presOf" srcId="{C80BFEF6-C86A-4874-B130-FEF5B12EA159}" destId="{BEE27BB1-EB02-442A-B3AC-A9F7680F47B4}" srcOrd="0" destOrd="0" presId="urn:microsoft.com/office/officeart/2005/8/layout/process4"/>
    <dgm:cxn modelId="{CE3148FF-8441-4A40-9AA7-D8F577ACC25C}" type="presOf" srcId="{F96AEFCC-1E2C-4135-B766-E5AF057378C4}" destId="{E788DBE4-AE4A-40C5-B465-1267AEECB1F4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35D24911-A7A3-4118-9BAA-A42EA3AAEF3B}" type="presOf" srcId="{40ACB187-57BD-435C-B606-41332F3811F9}" destId="{A3D09512-8069-4DC3-AD1F-104DE916C195}" srcOrd="0" destOrd="0" presId="urn:microsoft.com/office/officeart/2005/8/layout/process4"/>
    <dgm:cxn modelId="{9B7B9C1B-FE31-4BEF-B85A-17F349B07438}" type="presOf" srcId="{BB30CA39-C371-4740-B3B5-EEEF7C5ADC52}" destId="{F06F169E-87D0-4AB7-8BA4-B08A1725ADA9}" srcOrd="0" destOrd="0" presId="urn:microsoft.com/office/officeart/2005/8/layout/process4"/>
    <dgm:cxn modelId="{49F56719-FB09-41CC-A1E7-F6661ACA2442}" type="presOf" srcId="{FE345D2A-0A46-47D2-801F-4311C5A5DAB9}" destId="{4E9AADE5-41CE-4D62-89F0-E750762E5F9E}" srcOrd="0" destOrd="0" presId="urn:microsoft.com/office/officeart/2005/8/layout/process4"/>
    <dgm:cxn modelId="{8D410DD2-7A4E-49F3-83DD-747E2C9A1367}" type="presOf" srcId="{B193AAA7-5494-4EEA-90F2-40A238DCABD5}" destId="{279E4D28-2371-4D5F-A22C-BC7FAEF6DE22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A957C271-7C2B-4408-A14C-3E7C5C7791DC}" type="presOf" srcId="{55E9CC74-D16F-494E-8BE9-5D66A545576C}" destId="{345F3609-5A6B-4ECC-8BA3-6AC08EFC4122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44F32437-8855-4844-907E-BAC3EBFF07B3}" type="presParOf" srcId="{BD1931BC-D333-4628-8976-9CBFB513474D}" destId="{3BCBD2F2-D0BA-44EC-921F-39894F0F63DA}" srcOrd="0" destOrd="0" presId="urn:microsoft.com/office/officeart/2005/8/layout/process4"/>
    <dgm:cxn modelId="{1F175E55-0152-4560-90A5-B303FF7B18BE}" type="presParOf" srcId="{3BCBD2F2-D0BA-44EC-921F-39894F0F63DA}" destId="{4E9AADE5-41CE-4D62-89F0-E750762E5F9E}" srcOrd="0" destOrd="0" presId="urn:microsoft.com/office/officeart/2005/8/layout/process4"/>
    <dgm:cxn modelId="{B60D3DC0-B5C4-483C-9D00-76382A0B4C0D}" type="presParOf" srcId="{BD1931BC-D333-4628-8976-9CBFB513474D}" destId="{65E4B61D-C5CA-4BD8-A273-35B3971C682A}" srcOrd="1" destOrd="0" presId="urn:microsoft.com/office/officeart/2005/8/layout/process4"/>
    <dgm:cxn modelId="{217012CB-7623-4A6F-812D-90F428730E9C}" type="presParOf" srcId="{BD1931BC-D333-4628-8976-9CBFB513474D}" destId="{90D64DD2-4852-4FD2-B9CA-A4129A1286BD}" srcOrd="2" destOrd="0" presId="urn:microsoft.com/office/officeart/2005/8/layout/process4"/>
    <dgm:cxn modelId="{78F68609-1E60-475B-A550-6C97DCAE12A5}" type="presParOf" srcId="{90D64DD2-4852-4FD2-B9CA-A4129A1286BD}" destId="{A3D09512-8069-4DC3-AD1F-104DE916C195}" srcOrd="0" destOrd="0" presId="urn:microsoft.com/office/officeart/2005/8/layout/process4"/>
    <dgm:cxn modelId="{FCDF7603-BAEA-4342-82AB-EF25029D9F78}" type="presParOf" srcId="{BD1931BC-D333-4628-8976-9CBFB513474D}" destId="{79084601-7BF8-49F2-98CD-0F04A9207CA0}" srcOrd="3" destOrd="0" presId="urn:microsoft.com/office/officeart/2005/8/layout/process4"/>
    <dgm:cxn modelId="{126C0C12-D0C4-4F41-84F6-37D3D7228C7A}" type="presParOf" srcId="{BD1931BC-D333-4628-8976-9CBFB513474D}" destId="{353C75D2-CCE6-4A35-B53E-5C9B659816E6}" srcOrd="4" destOrd="0" presId="urn:microsoft.com/office/officeart/2005/8/layout/process4"/>
    <dgm:cxn modelId="{47005AA9-BD74-4293-AF9C-C19C96ADF12A}" type="presParOf" srcId="{353C75D2-CCE6-4A35-B53E-5C9B659816E6}" destId="{345F3609-5A6B-4ECC-8BA3-6AC08EFC4122}" srcOrd="0" destOrd="0" presId="urn:microsoft.com/office/officeart/2005/8/layout/process4"/>
    <dgm:cxn modelId="{A0F4DFD1-4877-46B1-99EB-46C83F57CFA6}" type="presParOf" srcId="{BD1931BC-D333-4628-8976-9CBFB513474D}" destId="{0C09E368-994E-49BD-B419-1BAE37D6BE40}" srcOrd="5" destOrd="0" presId="urn:microsoft.com/office/officeart/2005/8/layout/process4"/>
    <dgm:cxn modelId="{9BA5BE12-B079-4825-BFBF-E1A9A023AEB4}" type="presParOf" srcId="{BD1931BC-D333-4628-8976-9CBFB513474D}" destId="{26BAFBEB-487C-4487-9093-1B99476A30AA}" srcOrd="6" destOrd="0" presId="urn:microsoft.com/office/officeart/2005/8/layout/process4"/>
    <dgm:cxn modelId="{BCE0861F-2C1B-43A8-BC1D-33A57C75E6E0}" type="presParOf" srcId="{26BAFBEB-487C-4487-9093-1B99476A30AA}" destId="{279E4D28-2371-4D5F-A22C-BC7FAEF6DE22}" srcOrd="0" destOrd="0" presId="urn:microsoft.com/office/officeart/2005/8/layout/process4"/>
    <dgm:cxn modelId="{371D964D-D55F-4DDB-B5DF-1A7C55A812D2}" type="presParOf" srcId="{BD1931BC-D333-4628-8976-9CBFB513474D}" destId="{CA3C3072-1AE7-4957-8F7C-D2012ED2C6BE}" srcOrd="7" destOrd="0" presId="urn:microsoft.com/office/officeart/2005/8/layout/process4"/>
    <dgm:cxn modelId="{E2BDAB67-8049-42AD-90A7-9C55707728DA}" type="presParOf" srcId="{BD1931BC-D333-4628-8976-9CBFB513474D}" destId="{CEB6CB77-DA87-4605-9738-0CC813A9D810}" srcOrd="8" destOrd="0" presId="urn:microsoft.com/office/officeart/2005/8/layout/process4"/>
    <dgm:cxn modelId="{6041B438-7A31-4588-A192-12554A4280E4}" type="presParOf" srcId="{CEB6CB77-DA87-4605-9738-0CC813A9D810}" destId="{F06F169E-87D0-4AB7-8BA4-B08A1725ADA9}" srcOrd="0" destOrd="0" presId="urn:microsoft.com/office/officeart/2005/8/layout/process4"/>
    <dgm:cxn modelId="{7C9F0EC8-A5DD-41A7-AC88-6B45253C88FF}" type="presParOf" srcId="{BD1931BC-D333-4628-8976-9CBFB513474D}" destId="{6A789D13-6C68-4748-A08C-92D0355DA9A2}" srcOrd="9" destOrd="0" presId="urn:microsoft.com/office/officeart/2005/8/layout/process4"/>
    <dgm:cxn modelId="{7965BFE6-782C-4EC1-8A91-F9A30C6F0957}" type="presParOf" srcId="{BD1931BC-D333-4628-8976-9CBFB513474D}" destId="{9A8375BC-BEF7-4DAF-BE5E-BE9B5748604C}" srcOrd="10" destOrd="0" presId="urn:microsoft.com/office/officeart/2005/8/layout/process4"/>
    <dgm:cxn modelId="{E754062A-D14D-4883-A658-4424847889A6}" type="presParOf" srcId="{9A8375BC-BEF7-4DAF-BE5E-BE9B5748604C}" destId="{0A4F8183-EF4D-4A4B-A81F-D416AA09FE5C}" srcOrd="0" destOrd="0" presId="urn:microsoft.com/office/officeart/2005/8/layout/process4"/>
    <dgm:cxn modelId="{9E9C5852-C4E8-4582-BA0E-4153D6BBF9EC}" type="presParOf" srcId="{BD1931BC-D333-4628-8976-9CBFB513474D}" destId="{888535F3-6C24-4A24-89D4-95F5F95259A3}" srcOrd="11" destOrd="0" presId="urn:microsoft.com/office/officeart/2005/8/layout/process4"/>
    <dgm:cxn modelId="{AF2D98FE-A555-4EC5-BABC-BD7249E5B0B1}" type="presParOf" srcId="{BD1931BC-D333-4628-8976-9CBFB513474D}" destId="{5B447A84-0414-417D-AB61-A65C0588543D}" srcOrd="12" destOrd="0" presId="urn:microsoft.com/office/officeart/2005/8/layout/process4"/>
    <dgm:cxn modelId="{FC40B00A-37B3-4E8D-AD80-3BE1C2F0EC35}" type="presParOf" srcId="{5B447A84-0414-417D-AB61-A65C0588543D}" destId="{E788DBE4-AE4A-40C5-B465-1267AEECB1F4}" srcOrd="0" destOrd="0" presId="urn:microsoft.com/office/officeart/2005/8/layout/process4"/>
    <dgm:cxn modelId="{70CE5F27-B11B-48B6-8C2A-2921D13F122D}" type="presParOf" srcId="{BD1931BC-D333-4628-8976-9CBFB513474D}" destId="{89B426A1-611D-4044-BD7D-F2733BBA25B0}" srcOrd="13" destOrd="0" presId="urn:microsoft.com/office/officeart/2005/8/layout/process4"/>
    <dgm:cxn modelId="{F9391F14-0113-431E-B2FF-D82FFF1E4BD3}" type="presParOf" srcId="{BD1931BC-D333-4628-8976-9CBFB513474D}" destId="{ECA91A73-A1B3-4FEC-B18B-659D361255A6}" srcOrd="14" destOrd="0" presId="urn:microsoft.com/office/officeart/2005/8/layout/process4"/>
    <dgm:cxn modelId="{A1907B86-4695-48F8-BB52-FA766130B046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Сломя голову; Со всех ног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Сложить голову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лет, сколько зим!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Сколько воды утекло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Сквозь землю провалиться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Сидеть на шее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Сесть в лужу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Семь пятниц на неделе</a:t>
          </a:r>
          <a:endParaRPr lang="ru-RU" sz="2400" b="1" kern="1200" dirty="0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509/230148220.2/0_d124d_406de25a_M.jpg" TargetMode="External"/><Relationship Id="rId2" Type="http://schemas.openxmlformats.org/officeDocument/2006/relationships/hyperlink" Target="https://img-fotki.yandex.ru/get/15561/16969765.25e/0_96528_1180a0fa_orig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asyen.ru/load/admin/konkursy/mk_45_sozdanie_infografiki_v_powerpoint/232-1-0-62065" TargetMode="External"/><Relationship Id="rId4" Type="http://schemas.openxmlformats.org/officeDocument/2006/relationships/hyperlink" Target="http://didaktor.ru/interaktivnaya-infografika-v-powerpoint-eto-vozmozhno/#more-5892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61423" y="1268760"/>
            <a:ext cx="72008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6000">
                      <a:schemeClr val="tx1">
                        <a:lumMod val="65000"/>
                        <a:lumOff val="35000"/>
                      </a:schemeClr>
                    </a:gs>
                    <a:gs pos="50000">
                      <a:srgbClr val="FFC000"/>
                    </a:gs>
                    <a:gs pos="65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</a:t>
            </a:r>
            <a:r>
              <a:rPr lang="ru-RU" sz="6600" i="1" dirty="0" smtClean="0">
                <a:ln w="11430"/>
                <a:gradFill>
                  <a:gsLst>
                    <a:gs pos="36000">
                      <a:schemeClr val="tx1">
                        <a:lumMod val="65000"/>
                        <a:lumOff val="35000"/>
                      </a:schemeClr>
                    </a:gs>
                    <a:gs pos="50000">
                      <a:srgbClr val="FFC000"/>
                    </a:gs>
                    <a:gs pos="65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chemeClr val="tx1">
                      <a:lumMod val="65000"/>
                      <a:lumOff val="35000"/>
                    </a:schemeClr>
                  </a:gs>
                  <a:gs pos="50000">
                    <a:srgbClr val="FFC000"/>
                  </a:gs>
                  <a:gs pos="65000">
                    <a:schemeClr val="tx1">
                      <a:lumMod val="65000"/>
                      <a:lumOff val="3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i="1" dirty="0">
                <a:ln w="11430"/>
                <a:gradFill>
                  <a:gsLst>
                    <a:gs pos="36000">
                      <a:schemeClr val="tx1">
                        <a:lumMod val="65000"/>
                        <a:lumOff val="35000"/>
                      </a:schemeClr>
                    </a:gs>
                    <a:gs pos="50000">
                      <a:srgbClr val="FFC000"/>
                    </a:gs>
                    <a:gs pos="65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3600" i="1" dirty="0" smtClean="0">
                <a:ln w="11430"/>
                <a:gradFill>
                  <a:gsLst>
                    <a:gs pos="36000">
                      <a:schemeClr val="tx1">
                        <a:lumMod val="65000"/>
                        <a:lumOff val="35000"/>
                      </a:schemeClr>
                    </a:gs>
                    <a:gs pos="50000">
                      <a:srgbClr val="FFC000"/>
                    </a:gs>
                    <a:gs pos="65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22</a:t>
            </a:r>
            <a:endParaRPr lang="ru-RU" sz="3600" i="1" dirty="0">
              <a:ln w="11430"/>
              <a:gradFill>
                <a:gsLst>
                  <a:gs pos="36000">
                    <a:schemeClr val="tx1">
                      <a:lumMod val="65000"/>
                      <a:lumOff val="35000"/>
                    </a:schemeClr>
                  </a:gs>
                  <a:gs pos="50000">
                    <a:srgbClr val="FFC000"/>
                  </a:gs>
                  <a:gs pos="65000">
                    <a:schemeClr val="tx1">
                      <a:lumMod val="65000"/>
                      <a:lumOff val="3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128" y="5301208"/>
            <a:ext cx="576064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05132887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Стремительно, очень быстро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28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8152" y="5589240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48680"/>
            <a:ext cx="7920880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Рамка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hlinkClick r:id="rId2"/>
              </a:rPr>
              <a:t>https://img-fotki.yandex.ru/get/15561/16969765.25e/0_96528_1180a0fa_orig.png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Фон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hlinkClick r:id="rId3"/>
              </a:rPr>
              <a:t>http://img-fotki.yandex.ru/get/9509/230148220.2/0_d124d_406de25a_M.jpg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</a:p>
          <a:p>
            <a:endParaRPr lang="ru-RU" sz="1400" b="1" i="1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hlinkClick r:id="rId4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hlinkClick r:id="rId5"/>
              </a:rPr>
              <a:t>easyen.ru/load/admin/konkursy/mk_45_sozdanie_infografiki_v_powerpoint/232-1-0-62065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45949" y="6210540"/>
            <a:ext cx="360000" cy="360000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237361" y="288205"/>
            <a:ext cx="360000" cy="360000"/>
          </a:xfrm>
          <a:prstGeom prst="actionButtonInformati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9349153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9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0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1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2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3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4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5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множение 2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41697541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О человеке,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который легко меняет свои решения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05132887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Оказаться в глупом положении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05132887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Быть на содержании,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попечении кого-либо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1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05132887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1367644" y="5373216"/>
            <a:ext cx="658873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1.Исчезнуть.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2.Сильно стыдиться чего-либо, кого-либо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2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05132887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Прошло много времени, событий, перемен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05132887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Восклицание при встрече с тем,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кого давно не видел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77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401688" y="31047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05132887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Погибнуть, умереть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96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416</Words>
  <Application>Microsoft Office PowerPoint</Application>
  <PresentationFormat>Экран (4:3)</PresentationFormat>
  <Paragraphs>103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54</cp:revision>
  <dcterms:created xsi:type="dcterms:W3CDTF">2018-03-09T15:08:22Z</dcterms:created>
  <dcterms:modified xsi:type="dcterms:W3CDTF">2018-03-31T06:39:22Z</dcterms:modified>
</cp:coreProperties>
</file>