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68" r:id="rId12"/>
  </p:sldIdLst>
  <p:sldSz cx="9144000" cy="6858000" type="screen4x3"/>
  <p:notesSz cx="6858000" cy="9144000"/>
  <p:embeddedFontLst>
    <p:embeddedFont>
      <p:font typeface="Comic Sans MS" pitchFamily="66" charset="0"/>
      <p:regular r:id="rId13"/>
      <p:bold r:id="rId14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A0000"/>
    <a:srgbClr val="9A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510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3B8235C-EBF2-486C-B18E-C929033C6555}" type="doc">
      <dgm:prSet loTypeId="urn:microsoft.com/office/officeart/2005/8/layout/process4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C80BFEF6-C86A-4874-B130-FEF5B12EA159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Смотреть правде в глаза</a:t>
          </a:r>
          <a:endParaRPr lang="ru-RU" sz="2400" b="1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ED2F366-91BD-4AA1-8455-9986CAABAF0C}" type="parTrans" cxnId="{1560FDC7-7E1A-417C-B769-1F892F8A8771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C69A5BE8-C0F1-46BE-B420-CA3A202243E4}" type="sibTrans" cxnId="{1560FDC7-7E1A-417C-B769-1F892F8A8771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F96AEFCC-1E2C-4135-B766-E5AF057378C4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Смотреть сквозь пальцы</a:t>
          </a:r>
          <a:endParaRPr lang="ru-RU" sz="2400" b="1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CE51623-8594-44F9-AEB6-7BF5EFA07A08}" type="parTrans" cxnId="{0B28F6EF-2BD4-493E-943B-532476BA6B4A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8C4DB9C2-D9F5-4D7E-B0EE-6505B044E379}" type="sibTrans" cxnId="{0B28F6EF-2BD4-493E-943B-532476BA6B4A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EA3345A-A989-4132-9AA1-D2FCF2A4B802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Собаку съел</a:t>
          </a:r>
          <a:endParaRPr lang="ru-RU" sz="2400" b="1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3A3EC624-3D72-4A4C-9422-10D67E1BA767}" type="parTrans" cxnId="{D79339AE-293A-41C2-8EB0-5DAC1DB384F5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A96CEBBA-5610-48D9-9C9F-301C2D9B7BE3}" type="sibTrans" cxnId="{D79339AE-293A-41C2-8EB0-5DAC1DB384F5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B30CA39-C371-4740-B3B5-EEEF7C5ADC52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Спустя рукава</a:t>
          </a:r>
          <a:endParaRPr lang="ru-RU" sz="2400" b="1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CBFA5276-5373-47E3-BCEB-9C7825BCFD53}" type="parTrans" cxnId="{3F2109D5-F373-42BF-A7CD-22E5C17ECD93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019EB83A-5EB3-46C9-AD64-45658D0C03E2}" type="sibTrans" cxnId="{3F2109D5-F373-42BF-A7CD-22E5C17ECD93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193AAA7-5494-4EEA-90F2-40A238DCABD5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Средь бела дня</a:t>
          </a:r>
          <a:endParaRPr lang="ru-RU" sz="2400" b="1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9E2D28D3-51EE-489D-AC94-B9724EB40803}" type="parTrans" cxnId="{ADE92D7D-A715-42C0-8866-B48B103BF6A4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E4A6ACF5-033C-4F3D-91EB-210131A66CEB}" type="sibTrans" cxnId="{ADE92D7D-A715-42C0-8866-B48B103BF6A4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5E9CC74-D16F-494E-8BE9-5D66A545576C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Ставить точки над </a:t>
          </a:r>
          <a:r>
            <a:rPr lang="en-US" sz="2400" b="1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i</a:t>
          </a:r>
          <a:endParaRPr lang="ru-RU" sz="2400" b="1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5635D15-F185-4D80-A885-F91B1C831521}" type="parTrans" cxnId="{E30B64DE-7557-4E44-882C-1DA631605CAD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30856EAE-1A35-4390-BE46-CECF436D62A9}" type="sibTrans" cxnId="{E30B64DE-7557-4E44-882C-1DA631605CAD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40ACB187-57BD-435C-B606-41332F3811F9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Стереть с лица земли</a:t>
          </a:r>
          <a:endParaRPr lang="ru-RU" sz="2400" b="1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000F59F-C0B5-47D9-9859-9E940B36FFFF}" type="parTrans" cxnId="{EA7FA64B-064D-4438-BEDD-EFD19005DB84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2E2F9C28-BC6F-4FEF-AD5B-0D0DC8FA1582}" type="sibTrans" cxnId="{EA7FA64B-064D-4438-BEDD-EFD19005DB84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FE345D2A-0A46-47D2-801F-4311C5A5DAB9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Стоять горой</a:t>
          </a:r>
          <a:endParaRPr lang="ru-RU" sz="2400" b="1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0E658A5-FA9A-4F17-943E-83693831CC7F}" type="parTrans" cxnId="{E5F0A22A-CFDF-47A4-A7D5-A184445D4FC2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26E780DF-7244-4E5B-86A9-BD434E332058}" type="sibTrans" cxnId="{E5F0A22A-CFDF-47A4-A7D5-A184445D4FC2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D1931BC-D333-4628-8976-9CBFB513474D}" type="pres">
      <dgm:prSet presAssocID="{03B8235C-EBF2-486C-B18E-C929033C655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BCBD2F2-D0BA-44EC-921F-39894F0F63DA}" type="pres">
      <dgm:prSet presAssocID="{FE345D2A-0A46-47D2-801F-4311C5A5DAB9}" presName="boxAndChildren" presStyleCnt="0"/>
      <dgm:spPr/>
      <dgm:t>
        <a:bodyPr/>
        <a:lstStyle/>
        <a:p>
          <a:endParaRPr lang="ru-RU"/>
        </a:p>
      </dgm:t>
    </dgm:pt>
    <dgm:pt modelId="{4E9AADE5-41CE-4D62-89F0-E750762E5F9E}" type="pres">
      <dgm:prSet presAssocID="{FE345D2A-0A46-47D2-801F-4311C5A5DAB9}" presName="parentTextBox" presStyleLbl="node1" presStyleIdx="0" presStyleCnt="8"/>
      <dgm:spPr/>
      <dgm:t>
        <a:bodyPr/>
        <a:lstStyle/>
        <a:p>
          <a:endParaRPr lang="ru-RU"/>
        </a:p>
      </dgm:t>
    </dgm:pt>
    <dgm:pt modelId="{65E4B61D-C5CA-4BD8-A273-35B3971C682A}" type="pres">
      <dgm:prSet presAssocID="{2E2F9C28-BC6F-4FEF-AD5B-0D0DC8FA1582}" presName="sp" presStyleCnt="0"/>
      <dgm:spPr/>
      <dgm:t>
        <a:bodyPr/>
        <a:lstStyle/>
        <a:p>
          <a:endParaRPr lang="ru-RU"/>
        </a:p>
      </dgm:t>
    </dgm:pt>
    <dgm:pt modelId="{90D64DD2-4852-4FD2-B9CA-A4129A1286BD}" type="pres">
      <dgm:prSet presAssocID="{40ACB187-57BD-435C-B606-41332F3811F9}" presName="arrowAndChildren" presStyleCnt="0"/>
      <dgm:spPr/>
      <dgm:t>
        <a:bodyPr/>
        <a:lstStyle/>
        <a:p>
          <a:endParaRPr lang="ru-RU"/>
        </a:p>
      </dgm:t>
    </dgm:pt>
    <dgm:pt modelId="{A3D09512-8069-4DC3-AD1F-104DE916C195}" type="pres">
      <dgm:prSet presAssocID="{40ACB187-57BD-435C-B606-41332F3811F9}" presName="parentTextArrow" presStyleLbl="node1" presStyleIdx="1" presStyleCnt="8"/>
      <dgm:spPr/>
      <dgm:t>
        <a:bodyPr/>
        <a:lstStyle/>
        <a:p>
          <a:endParaRPr lang="ru-RU"/>
        </a:p>
      </dgm:t>
    </dgm:pt>
    <dgm:pt modelId="{79084601-7BF8-49F2-98CD-0F04A9207CA0}" type="pres">
      <dgm:prSet presAssocID="{30856EAE-1A35-4390-BE46-CECF436D62A9}" presName="sp" presStyleCnt="0"/>
      <dgm:spPr/>
      <dgm:t>
        <a:bodyPr/>
        <a:lstStyle/>
        <a:p>
          <a:endParaRPr lang="ru-RU"/>
        </a:p>
      </dgm:t>
    </dgm:pt>
    <dgm:pt modelId="{353C75D2-CCE6-4A35-B53E-5C9B659816E6}" type="pres">
      <dgm:prSet presAssocID="{55E9CC74-D16F-494E-8BE9-5D66A545576C}" presName="arrowAndChildren" presStyleCnt="0"/>
      <dgm:spPr/>
      <dgm:t>
        <a:bodyPr/>
        <a:lstStyle/>
        <a:p>
          <a:endParaRPr lang="ru-RU"/>
        </a:p>
      </dgm:t>
    </dgm:pt>
    <dgm:pt modelId="{345F3609-5A6B-4ECC-8BA3-6AC08EFC4122}" type="pres">
      <dgm:prSet presAssocID="{55E9CC74-D16F-494E-8BE9-5D66A545576C}" presName="parentTextArrow" presStyleLbl="node1" presStyleIdx="2" presStyleCnt="8"/>
      <dgm:spPr/>
      <dgm:t>
        <a:bodyPr/>
        <a:lstStyle/>
        <a:p>
          <a:endParaRPr lang="ru-RU"/>
        </a:p>
      </dgm:t>
    </dgm:pt>
    <dgm:pt modelId="{0C09E368-994E-49BD-B419-1BAE37D6BE40}" type="pres">
      <dgm:prSet presAssocID="{E4A6ACF5-033C-4F3D-91EB-210131A66CEB}" presName="sp" presStyleCnt="0"/>
      <dgm:spPr/>
      <dgm:t>
        <a:bodyPr/>
        <a:lstStyle/>
        <a:p>
          <a:endParaRPr lang="ru-RU"/>
        </a:p>
      </dgm:t>
    </dgm:pt>
    <dgm:pt modelId="{26BAFBEB-487C-4487-9093-1B99476A30AA}" type="pres">
      <dgm:prSet presAssocID="{B193AAA7-5494-4EEA-90F2-40A238DCABD5}" presName="arrowAndChildren" presStyleCnt="0"/>
      <dgm:spPr/>
      <dgm:t>
        <a:bodyPr/>
        <a:lstStyle/>
        <a:p>
          <a:endParaRPr lang="ru-RU"/>
        </a:p>
      </dgm:t>
    </dgm:pt>
    <dgm:pt modelId="{279E4D28-2371-4D5F-A22C-BC7FAEF6DE22}" type="pres">
      <dgm:prSet presAssocID="{B193AAA7-5494-4EEA-90F2-40A238DCABD5}" presName="parentTextArrow" presStyleLbl="node1" presStyleIdx="3" presStyleCnt="8"/>
      <dgm:spPr/>
      <dgm:t>
        <a:bodyPr/>
        <a:lstStyle/>
        <a:p>
          <a:endParaRPr lang="ru-RU"/>
        </a:p>
      </dgm:t>
    </dgm:pt>
    <dgm:pt modelId="{CA3C3072-1AE7-4957-8F7C-D2012ED2C6BE}" type="pres">
      <dgm:prSet presAssocID="{019EB83A-5EB3-46C9-AD64-45658D0C03E2}" presName="sp" presStyleCnt="0"/>
      <dgm:spPr/>
      <dgm:t>
        <a:bodyPr/>
        <a:lstStyle/>
        <a:p>
          <a:endParaRPr lang="ru-RU"/>
        </a:p>
      </dgm:t>
    </dgm:pt>
    <dgm:pt modelId="{CEB6CB77-DA87-4605-9738-0CC813A9D810}" type="pres">
      <dgm:prSet presAssocID="{BB30CA39-C371-4740-B3B5-EEEF7C5ADC52}" presName="arrowAndChildren" presStyleCnt="0"/>
      <dgm:spPr/>
      <dgm:t>
        <a:bodyPr/>
        <a:lstStyle/>
        <a:p>
          <a:endParaRPr lang="ru-RU"/>
        </a:p>
      </dgm:t>
    </dgm:pt>
    <dgm:pt modelId="{F06F169E-87D0-4AB7-8BA4-B08A1725ADA9}" type="pres">
      <dgm:prSet presAssocID="{BB30CA39-C371-4740-B3B5-EEEF7C5ADC52}" presName="parentTextArrow" presStyleLbl="node1" presStyleIdx="4" presStyleCnt="8"/>
      <dgm:spPr/>
      <dgm:t>
        <a:bodyPr/>
        <a:lstStyle/>
        <a:p>
          <a:endParaRPr lang="ru-RU"/>
        </a:p>
      </dgm:t>
    </dgm:pt>
    <dgm:pt modelId="{6A789D13-6C68-4748-A08C-92D0355DA9A2}" type="pres">
      <dgm:prSet presAssocID="{A96CEBBA-5610-48D9-9C9F-301C2D9B7BE3}" presName="sp" presStyleCnt="0"/>
      <dgm:spPr/>
      <dgm:t>
        <a:bodyPr/>
        <a:lstStyle/>
        <a:p>
          <a:endParaRPr lang="ru-RU"/>
        </a:p>
      </dgm:t>
    </dgm:pt>
    <dgm:pt modelId="{9A8375BC-BEF7-4DAF-BE5E-BE9B5748604C}" type="pres">
      <dgm:prSet presAssocID="{5EA3345A-A989-4132-9AA1-D2FCF2A4B802}" presName="arrowAndChildren" presStyleCnt="0"/>
      <dgm:spPr/>
      <dgm:t>
        <a:bodyPr/>
        <a:lstStyle/>
        <a:p>
          <a:endParaRPr lang="ru-RU"/>
        </a:p>
      </dgm:t>
    </dgm:pt>
    <dgm:pt modelId="{0A4F8183-EF4D-4A4B-A81F-D416AA09FE5C}" type="pres">
      <dgm:prSet presAssocID="{5EA3345A-A989-4132-9AA1-D2FCF2A4B802}" presName="parentTextArrow" presStyleLbl="node1" presStyleIdx="5" presStyleCnt="8"/>
      <dgm:spPr/>
      <dgm:t>
        <a:bodyPr/>
        <a:lstStyle/>
        <a:p>
          <a:endParaRPr lang="ru-RU"/>
        </a:p>
      </dgm:t>
    </dgm:pt>
    <dgm:pt modelId="{888535F3-6C24-4A24-89D4-95F5F95259A3}" type="pres">
      <dgm:prSet presAssocID="{8C4DB9C2-D9F5-4D7E-B0EE-6505B044E379}" presName="sp" presStyleCnt="0"/>
      <dgm:spPr/>
      <dgm:t>
        <a:bodyPr/>
        <a:lstStyle/>
        <a:p>
          <a:endParaRPr lang="ru-RU"/>
        </a:p>
      </dgm:t>
    </dgm:pt>
    <dgm:pt modelId="{5B447A84-0414-417D-AB61-A65C0588543D}" type="pres">
      <dgm:prSet presAssocID="{F96AEFCC-1E2C-4135-B766-E5AF057378C4}" presName="arrowAndChildren" presStyleCnt="0"/>
      <dgm:spPr/>
      <dgm:t>
        <a:bodyPr/>
        <a:lstStyle/>
        <a:p>
          <a:endParaRPr lang="ru-RU"/>
        </a:p>
      </dgm:t>
    </dgm:pt>
    <dgm:pt modelId="{E788DBE4-AE4A-40C5-B465-1267AEECB1F4}" type="pres">
      <dgm:prSet presAssocID="{F96AEFCC-1E2C-4135-B766-E5AF057378C4}" presName="parentTextArrow" presStyleLbl="node1" presStyleIdx="6" presStyleCnt="8"/>
      <dgm:spPr/>
      <dgm:t>
        <a:bodyPr/>
        <a:lstStyle/>
        <a:p>
          <a:endParaRPr lang="ru-RU"/>
        </a:p>
      </dgm:t>
    </dgm:pt>
    <dgm:pt modelId="{89B426A1-611D-4044-BD7D-F2733BBA25B0}" type="pres">
      <dgm:prSet presAssocID="{C69A5BE8-C0F1-46BE-B420-CA3A202243E4}" presName="sp" presStyleCnt="0"/>
      <dgm:spPr/>
      <dgm:t>
        <a:bodyPr/>
        <a:lstStyle/>
        <a:p>
          <a:endParaRPr lang="ru-RU"/>
        </a:p>
      </dgm:t>
    </dgm:pt>
    <dgm:pt modelId="{ECA91A73-A1B3-4FEC-B18B-659D361255A6}" type="pres">
      <dgm:prSet presAssocID="{C80BFEF6-C86A-4874-B130-FEF5B12EA159}" presName="arrowAndChildren" presStyleCnt="0"/>
      <dgm:spPr/>
      <dgm:t>
        <a:bodyPr/>
        <a:lstStyle/>
        <a:p>
          <a:endParaRPr lang="ru-RU"/>
        </a:p>
      </dgm:t>
    </dgm:pt>
    <dgm:pt modelId="{BEE27BB1-EB02-442A-B3AC-A9F7680F47B4}" type="pres">
      <dgm:prSet presAssocID="{C80BFEF6-C86A-4874-B130-FEF5B12EA159}" presName="parentTextArrow" presStyleLbl="node1" presStyleIdx="7" presStyleCnt="8"/>
      <dgm:spPr/>
      <dgm:t>
        <a:bodyPr/>
        <a:lstStyle/>
        <a:p>
          <a:endParaRPr lang="ru-RU"/>
        </a:p>
      </dgm:t>
    </dgm:pt>
  </dgm:ptLst>
  <dgm:cxnLst>
    <dgm:cxn modelId="{D197E598-0CDB-42CE-9BC5-4E87B7E3EE5B}" type="presOf" srcId="{B193AAA7-5494-4EEA-90F2-40A238DCABD5}" destId="{279E4D28-2371-4D5F-A22C-BC7FAEF6DE22}" srcOrd="0" destOrd="0" presId="urn:microsoft.com/office/officeart/2005/8/layout/process4"/>
    <dgm:cxn modelId="{D79339AE-293A-41C2-8EB0-5DAC1DB384F5}" srcId="{03B8235C-EBF2-486C-B18E-C929033C6555}" destId="{5EA3345A-A989-4132-9AA1-D2FCF2A4B802}" srcOrd="2" destOrd="0" parTransId="{3A3EC624-3D72-4A4C-9422-10D67E1BA767}" sibTransId="{A96CEBBA-5610-48D9-9C9F-301C2D9B7BE3}"/>
    <dgm:cxn modelId="{A1EA5158-1508-485D-A9AC-404C47768B54}" type="presOf" srcId="{F96AEFCC-1E2C-4135-B766-E5AF057378C4}" destId="{E788DBE4-AE4A-40C5-B465-1267AEECB1F4}" srcOrd="0" destOrd="0" presId="urn:microsoft.com/office/officeart/2005/8/layout/process4"/>
    <dgm:cxn modelId="{8297E553-C928-4DD0-8E6D-584E871BD0D0}" type="presOf" srcId="{FE345D2A-0A46-47D2-801F-4311C5A5DAB9}" destId="{4E9AADE5-41CE-4D62-89F0-E750762E5F9E}" srcOrd="0" destOrd="0" presId="urn:microsoft.com/office/officeart/2005/8/layout/process4"/>
    <dgm:cxn modelId="{E5F0A22A-CFDF-47A4-A7D5-A184445D4FC2}" srcId="{03B8235C-EBF2-486C-B18E-C929033C6555}" destId="{FE345D2A-0A46-47D2-801F-4311C5A5DAB9}" srcOrd="7" destOrd="0" parTransId="{50E658A5-FA9A-4F17-943E-83693831CC7F}" sibTransId="{26E780DF-7244-4E5B-86A9-BD434E332058}"/>
    <dgm:cxn modelId="{DC44875B-E63E-496B-891A-CF5257F0F2BC}" type="presOf" srcId="{C80BFEF6-C86A-4874-B130-FEF5B12EA159}" destId="{BEE27BB1-EB02-442A-B3AC-A9F7680F47B4}" srcOrd="0" destOrd="0" presId="urn:microsoft.com/office/officeart/2005/8/layout/process4"/>
    <dgm:cxn modelId="{E30B64DE-7557-4E44-882C-1DA631605CAD}" srcId="{03B8235C-EBF2-486C-B18E-C929033C6555}" destId="{55E9CC74-D16F-494E-8BE9-5D66A545576C}" srcOrd="5" destOrd="0" parTransId="{65635D15-F185-4D80-A885-F91B1C831521}" sibTransId="{30856EAE-1A35-4390-BE46-CECF436D62A9}"/>
    <dgm:cxn modelId="{EA7FA64B-064D-4438-BEDD-EFD19005DB84}" srcId="{03B8235C-EBF2-486C-B18E-C929033C6555}" destId="{40ACB187-57BD-435C-B606-41332F3811F9}" srcOrd="6" destOrd="0" parTransId="{5000F59F-C0B5-47D9-9859-9E940B36FFFF}" sibTransId="{2E2F9C28-BC6F-4FEF-AD5B-0D0DC8FA1582}"/>
    <dgm:cxn modelId="{ADE92D7D-A715-42C0-8866-B48B103BF6A4}" srcId="{03B8235C-EBF2-486C-B18E-C929033C6555}" destId="{B193AAA7-5494-4EEA-90F2-40A238DCABD5}" srcOrd="4" destOrd="0" parTransId="{9E2D28D3-51EE-489D-AC94-B9724EB40803}" sibTransId="{E4A6ACF5-033C-4F3D-91EB-210131A66CEB}"/>
    <dgm:cxn modelId="{AFE0B3F2-3DCE-4A80-92E4-3CA46EF59C9A}" type="presOf" srcId="{40ACB187-57BD-435C-B606-41332F3811F9}" destId="{A3D09512-8069-4DC3-AD1F-104DE916C195}" srcOrd="0" destOrd="0" presId="urn:microsoft.com/office/officeart/2005/8/layout/process4"/>
    <dgm:cxn modelId="{543C151D-7454-4CD6-B86D-784A5479A3F2}" type="presOf" srcId="{BB30CA39-C371-4740-B3B5-EEEF7C5ADC52}" destId="{F06F169E-87D0-4AB7-8BA4-B08A1725ADA9}" srcOrd="0" destOrd="0" presId="urn:microsoft.com/office/officeart/2005/8/layout/process4"/>
    <dgm:cxn modelId="{B6ECE40A-2885-4B94-A1DC-C39A3562B69E}" type="presOf" srcId="{55E9CC74-D16F-494E-8BE9-5D66A545576C}" destId="{345F3609-5A6B-4ECC-8BA3-6AC08EFC4122}" srcOrd="0" destOrd="0" presId="urn:microsoft.com/office/officeart/2005/8/layout/process4"/>
    <dgm:cxn modelId="{2838249D-03A3-4E77-9C5C-B911B18FD9CD}" type="presOf" srcId="{5EA3345A-A989-4132-9AA1-D2FCF2A4B802}" destId="{0A4F8183-EF4D-4A4B-A81F-D416AA09FE5C}" srcOrd="0" destOrd="0" presId="urn:microsoft.com/office/officeart/2005/8/layout/process4"/>
    <dgm:cxn modelId="{0B28F6EF-2BD4-493E-943B-532476BA6B4A}" srcId="{03B8235C-EBF2-486C-B18E-C929033C6555}" destId="{F96AEFCC-1E2C-4135-B766-E5AF057378C4}" srcOrd="1" destOrd="0" parTransId="{6CE51623-8594-44F9-AEB6-7BF5EFA07A08}" sibTransId="{8C4DB9C2-D9F5-4D7E-B0EE-6505B044E379}"/>
    <dgm:cxn modelId="{1560FDC7-7E1A-417C-B769-1F892F8A8771}" srcId="{03B8235C-EBF2-486C-B18E-C929033C6555}" destId="{C80BFEF6-C86A-4874-B130-FEF5B12EA159}" srcOrd="0" destOrd="0" parTransId="{6ED2F366-91BD-4AA1-8455-9986CAABAF0C}" sibTransId="{C69A5BE8-C0F1-46BE-B420-CA3A202243E4}"/>
    <dgm:cxn modelId="{3F2109D5-F373-42BF-A7CD-22E5C17ECD93}" srcId="{03B8235C-EBF2-486C-B18E-C929033C6555}" destId="{BB30CA39-C371-4740-B3B5-EEEF7C5ADC52}" srcOrd="3" destOrd="0" parTransId="{CBFA5276-5373-47E3-BCEB-9C7825BCFD53}" sibTransId="{019EB83A-5EB3-46C9-AD64-45658D0C03E2}"/>
    <dgm:cxn modelId="{3497FB33-F6FF-44B2-9F72-18400395CCDD}" type="presOf" srcId="{03B8235C-EBF2-486C-B18E-C929033C6555}" destId="{BD1931BC-D333-4628-8976-9CBFB513474D}" srcOrd="0" destOrd="0" presId="urn:microsoft.com/office/officeart/2005/8/layout/process4"/>
    <dgm:cxn modelId="{4FCF1B38-141E-4ABE-94E6-C212464B22A3}" type="presParOf" srcId="{BD1931BC-D333-4628-8976-9CBFB513474D}" destId="{3BCBD2F2-D0BA-44EC-921F-39894F0F63DA}" srcOrd="0" destOrd="0" presId="urn:microsoft.com/office/officeart/2005/8/layout/process4"/>
    <dgm:cxn modelId="{B4A6DA6A-940F-4BA3-883E-730F1FDB6FDF}" type="presParOf" srcId="{3BCBD2F2-D0BA-44EC-921F-39894F0F63DA}" destId="{4E9AADE5-41CE-4D62-89F0-E750762E5F9E}" srcOrd="0" destOrd="0" presId="urn:microsoft.com/office/officeart/2005/8/layout/process4"/>
    <dgm:cxn modelId="{DE93952B-D12B-47E9-9771-60C64B51217A}" type="presParOf" srcId="{BD1931BC-D333-4628-8976-9CBFB513474D}" destId="{65E4B61D-C5CA-4BD8-A273-35B3971C682A}" srcOrd="1" destOrd="0" presId="urn:microsoft.com/office/officeart/2005/8/layout/process4"/>
    <dgm:cxn modelId="{40E9F4CE-565D-496A-8D9F-E095728ACF5B}" type="presParOf" srcId="{BD1931BC-D333-4628-8976-9CBFB513474D}" destId="{90D64DD2-4852-4FD2-B9CA-A4129A1286BD}" srcOrd="2" destOrd="0" presId="urn:microsoft.com/office/officeart/2005/8/layout/process4"/>
    <dgm:cxn modelId="{446ED85B-567F-42A4-8DF7-946823AB29D1}" type="presParOf" srcId="{90D64DD2-4852-4FD2-B9CA-A4129A1286BD}" destId="{A3D09512-8069-4DC3-AD1F-104DE916C195}" srcOrd="0" destOrd="0" presId="urn:microsoft.com/office/officeart/2005/8/layout/process4"/>
    <dgm:cxn modelId="{333F0F29-873E-4DC6-968D-E2E065134D5F}" type="presParOf" srcId="{BD1931BC-D333-4628-8976-9CBFB513474D}" destId="{79084601-7BF8-49F2-98CD-0F04A9207CA0}" srcOrd="3" destOrd="0" presId="urn:microsoft.com/office/officeart/2005/8/layout/process4"/>
    <dgm:cxn modelId="{8EDA4E8D-6642-4B20-8C25-4BF38F69FEE1}" type="presParOf" srcId="{BD1931BC-D333-4628-8976-9CBFB513474D}" destId="{353C75D2-CCE6-4A35-B53E-5C9B659816E6}" srcOrd="4" destOrd="0" presId="urn:microsoft.com/office/officeart/2005/8/layout/process4"/>
    <dgm:cxn modelId="{7D6C7EC6-8D62-454E-AFB0-7459F423D22E}" type="presParOf" srcId="{353C75D2-CCE6-4A35-B53E-5C9B659816E6}" destId="{345F3609-5A6B-4ECC-8BA3-6AC08EFC4122}" srcOrd="0" destOrd="0" presId="urn:microsoft.com/office/officeart/2005/8/layout/process4"/>
    <dgm:cxn modelId="{47BCD83B-7D70-4A02-9EB0-07873D180CFE}" type="presParOf" srcId="{BD1931BC-D333-4628-8976-9CBFB513474D}" destId="{0C09E368-994E-49BD-B419-1BAE37D6BE40}" srcOrd="5" destOrd="0" presId="urn:microsoft.com/office/officeart/2005/8/layout/process4"/>
    <dgm:cxn modelId="{EF4037B9-06F2-49D9-9055-4865C8823F92}" type="presParOf" srcId="{BD1931BC-D333-4628-8976-9CBFB513474D}" destId="{26BAFBEB-487C-4487-9093-1B99476A30AA}" srcOrd="6" destOrd="0" presId="urn:microsoft.com/office/officeart/2005/8/layout/process4"/>
    <dgm:cxn modelId="{025ED307-33EC-45FA-B5CC-3A1E807667E0}" type="presParOf" srcId="{26BAFBEB-487C-4487-9093-1B99476A30AA}" destId="{279E4D28-2371-4D5F-A22C-BC7FAEF6DE22}" srcOrd="0" destOrd="0" presId="urn:microsoft.com/office/officeart/2005/8/layout/process4"/>
    <dgm:cxn modelId="{53B70157-477A-40E0-A391-B8986D8BB3F4}" type="presParOf" srcId="{BD1931BC-D333-4628-8976-9CBFB513474D}" destId="{CA3C3072-1AE7-4957-8F7C-D2012ED2C6BE}" srcOrd="7" destOrd="0" presId="urn:microsoft.com/office/officeart/2005/8/layout/process4"/>
    <dgm:cxn modelId="{0CFA6D72-1E04-482C-A021-B921D74F711B}" type="presParOf" srcId="{BD1931BC-D333-4628-8976-9CBFB513474D}" destId="{CEB6CB77-DA87-4605-9738-0CC813A9D810}" srcOrd="8" destOrd="0" presId="urn:microsoft.com/office/officeart/2005/8/layout/process4"/>
    <dgm:cxn modelId="{D06AAFAA-29A8-4EAF-871A-E6CD811F72B0}" type="presParOf" srcId="{CEB6CB77-DA87-4605-9738-0CC813A9D810}" destId="{F06F169E-87D0-4AB7-8BA4-B08A1725ADA9}" srcOrd="0" destOrd="0" presId="urn:microsoft.com/office/officeart/2005/8/layout/process4"/>
    <dgm:cxn modelId="{749DBCAD-3B34-4EBD-BEED-4A3CF7682676}" type="presParOf" srcId="{BD1931BC-D333-4628-8976-9CBFB513474D}" destId="{6A789D13-6C68-4748-A08C-92D0355DA9A2}" srcOrd="9" destOrd="0" presId="urn:microsoft.com/office/officeart/2005/8/layout/process4"/>
    <dgm:cxn modelId="{31ECEAD0-218E-4753-B973-63350CF76870}" type="presParOf" srcId="{BD1931BC-D333-4628-8976-9CBFB513474D}" destId="{9A8375BC-BEF7-4DAF-BE5E-BE9B5748604C}" srcOrd="10" destOrd="0" presId="urn:microsoft.com/office/officeart/2005/8/layout/process4"/>
    <dgm:cxn modelId="{6DB1E3BB-7360-41C2-92BD-15940834647B}" type="presParOf" srcId="{9A8375BC-BEF7-4DAF-BE5E-BE9B5748604C}" destId="{0A4F8183-EF4D-4A4B-A81F-D416AA09FE5C}" srcOrd="0" destOrd="0" presId="urn:microsoft.com/office/officeart/2005/8/layout/process4"/>
    <dgm:cxn modelId="{93496B76-F82B-4B4F-ACFD-E47AC213C8C6}" type="presParOf" srcId="{BD1931BC-D333-4628-8976-9CBFB513474D}" destId="{888535F3-6C24-4A24-89D4-95F5F95259A3}" srcOrd="11" destOrd="0" presId="urn:microsoft.com/office/officeart/2005/8/layout/process4"/>
    <dgm:cxn modelId="{27A5FE7F-C6AC-4376-BF6B-5E58AF8EC63E}" type="presParOf" srcId="{BD1931BC-D333-4628-8976-9CBFB513474D}" destId="{5B447A84-0414-417D-AB61-A65C0588543D}" srcOrd="12" destOrd="0" presId="urn:microsoft.com/office/officeart/2005/8/layout/process4"/>
    <dgm:cxn modelId="{72FAC084-15EF-400C-A219-DB9601BB373E}" type="presParOf" srcId="{5B447A84-0414-417D-AB61-A65C0588543D}" destId="{E788DBE4-AE4A-40C5-B465-1267AEECB1F4}" srcOrd="0" destOrd="0" presId="urn:microsoft.com/office/officeart/2005/8/layout/process4"/>
    <dgm:cxn modelId="{C0C3D7D4-8CDA-4C77-8114-831FA7C82830}" type="presParOf" srcId="{BD1931BC-D333-4628-8976-9CBFB513474D}" destId="{89B426A1-611D-4044-BD7D-F2733BBA25B0}" srcOrd="13" destOrd="0" presId="urn:microsoft.com/office/officeart/2005/8/layout/process4"/>
    <dgm:cxn modelId="{CA1A3E72-276A-41C7-9AC4-8BF4A7BBFFAA}" type="presParOf" srcId="{BD1931BC-D333-4628-8976-9CBFB513474D}" destId="{ECA91A73-A1B3-4FEC-B18B-659D361255A6}" srcOrd="14" destOrd="0" presId="urn:microsoft.com/office/officeart/2005/8/layout/process4"/>
    <dgm:cxn modelId="{AD899AD8-3EE9-4D0E-8C37-BFF99CB86686}" type="presParOf" srcId="{ECA91A73-A1B3-4FEC-B18B-659D361255A6}" destId="{BEE27BB1-EB02-442A-B3AC-A9F7680F47B4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3B8235C-EBF2-486C-B18E-C929033C6555}" type="doc">
      <dgm:prSet loTypeId="urn:microsoft.com/office/officeart/2005/8/layout/process4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C80BFEF6-C86A-4874-B130-FEF5B12EA159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Смотреть правде в глаза</a:t>
          </a:r>
          <a:endParaRPr lang="ru-RU" sz="2400" b="1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ED2F366-91BD-4AA1-8455-9986CAABAF0C}" type="parTrans" cxnId="{1560FDC7-7E1A-417C-B769-1F892F8A8771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C69A5BE8-C0F1-46BE-B420-CA3A202243E4}" type="sibTrans" cxnId="{1560FDC7-7E1A-417C-B769-1F892F8A8771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F96AEFCC-1E2C-4135-B766-E5AF057378C4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Смотреть сквозь пальцы</a:t>
          </a:r>
          <a:endParaRPr lang="ru-RU" sz="2400" b="1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CE51623-8594-44F9-AEB6-7BF5EFA07A08}" type="parTrans" cxnId="{0B28F6EF-2BD4-493E-943B-532476BA6B4A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8C4DB9C2-D9F5-4D7E-B0EE-6505B044E379}" type="sibTrans" cxnId="{0B28F6EF-2BD4-493E-943B-532476BA6B4A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EA3345A-A989-4132-9AA1-D2FCF2A4B802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Собаку съел</a:t>
          </a:r>
          <a:endParaRPr lang="ru-RU" sz="2400" b="1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3A3EC624-3D72-4A4C-9422-10D67E1BA767}" type="parTrans" cxnId="{D79339AE-293A-41C2-8EB0-5DAC1DB384F5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A96CEBBA-5610-48D9-9C9F-301C2D9B7BE3}" type="sibTrans" cxnId="{D79339AE-293A-41C2-8EB0-5DAC1DB384F5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B30CA39-C371-4740-B3B5-EEEF7C5ADC52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Спустя рукава</a:t>
          </a:r>
          <a:endParaRPr lang="ru-RU" sz="2400" b="1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CBFA5276-5373-47E3-BCEB-9C7825BCFD53}" type="parTrans" cxnId="{3F2109D5-F373-42BF-A7CD-22E5C17ECD93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019EB83A-5EB3-46C9-AD64-45658D0C03E2}" type="sibTrans" cxnId="{3F2109D5-F373-42BF-A7CD-22E5C17ECD93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193AAA7-5494-4EEA-90F2-40A238DCABD5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Средь бела дня</a:t>
          </a:r>
          <a:endParaRPr lang="ru-RU" sz="2400" b="1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9E2D28D3-51EE-489D-AC94-B9724EB40803}" type="parTrans" cxnId="{ADE92D7D-A715-42C0-8866-B48B103BF6A4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E4A6ACF5-033C-4F3D-91EB-210131A66CEB}" type="sibTrans" cxnId="{ADE92D7D-A715-42C0-8866-B48B103BF6A4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5E9CC74-D16F-494E-8BE9-5D66A545576C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Ставить точки над </a:t>
          </a:r>
          <a:r>
            <a:rPr lang="en-US" sz="2400" b="1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i</a:t>
          </a:r>
          <a:endParaRPr lang="ru-RU" sz="2400" b="1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5635D15-F185-4D80-A885-F91B1C831521}" type="parTrans" cxnId="{E30B64DE-7557-4E44-882C-1DA631605CAD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30856EAE-1A35-4390-BE46-CECF436D62A9}" type="sibTrans" cxnId="{E30B64DE-7557-4E44-882C-1DA631605CAD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40ACB187-57BD-435C-B606-41332F3811F9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Стереть с лица земли</a:t>
          </a:r>
          <a:endParaRPr lang="ru-RU" sz="2400" b="1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000F59F-C0B5-47D9-9859-9E940B36FFFF}" type="parTrans" cxnId="{EA7FA64B-064D-4438-BEDD-EFD19005DB84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2E2F9C28-BC6F-4FEF-AD5B-0D0DC8FA1582}" type="sibTrans" cxnId="{EA7FA64B-064D-4438-BEDD-EFD19005DB84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FE345D2A-0A46-47D2-801F-4311C5A5DAB9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Стоять горой</a:t>
          </a:r>
          <a:endParaRPr lang="ru-RU" sz="2400" b="1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0E658A5-FA9A-4F17-943E-83693831CC7F}" type="parTrans" cxnId="{E5F0A22A-CFDF-47A4-A7D5-A184445D4FC2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26E780DF-7244-4E5B-86A9-BD434E332058}" type="sibTrans" cxnId="{E5F0A22A-CFDF-47A4-A7D5-A184445D4FC2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D1931BC-D333-4628-8976-9CBFB513474D}" type="pres">
      <dgm:prSet presAssocID="{03B8235C-EBF2-486C-B18E-C929033C655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BCBD2F2-D0BA-44EC-921F-39894F0F63DA}" type="pres">
      <dgm:prSet presAssocID="{FE345D2A-0A46-47D2-801F-4311C5A5DAB9}" presName="boxAndChildren" presStyleCnt="0"/>
      <dgm:spPr/>
      <dgm:t>
        <a:bodyPr/>
        <a:lstStyle/>
        <a:p>
          <a:endParaRPr lang="ru-RU"/>
        </a:p>
      </dgm:t>
    </dgm:pt>
    <dgm:pt modelId="{4E9AADE5-41CE-4D62-89F0-E750762E5F9E}" type="pres">
      <dgm:prSet presAssocID="{FE345D2A-0A46-47D2-801F-4311C5A5DAB9}" presName="parentTextBox" presStyleLbl="node1" presStyleIdx="0" presStyleCnt="8"/>
      <dgm:spPr/>
      <dgm:t>
        <a:bodyPr/>
        <a:lstStyle/>
        <a:p>
          <a:endParaRPr lang="ru-RU"/>
        </a:p>
      </dgm:t>
    </dgm:pt>
    <dgm:pt modelId="{65E4B61D-C5CA-4BD8-A273-35B3971C682A}" type="pres">
      <dgm:prSet presAssocID="{2E2F9C28-BC6F-4FEF-AD5B-0D0DC8FA1582}" presName="sp" presStyleCnt="0"/>
      <dgm:spPr/>
      <dgm:t>
        <a:bodyPr/>
        <a:lstStyle/>
        <a:p>
          <a:endParaRPr lang="ru-RU"/>
        </a:p>
      </dgm:t>
    </dgm:pt>
    <dgm:pt modelId="{90D64DD2-4852-4FD2-B9CA-A4129A1286BD}" type="pres">
      <dgm:prSet presAssocID="{40ACB187-57BD-435C-B606-41332F3811F9}" presName="arrowAndChildren" presStyleCnt="0"/>
      <dgm:spPr/>
      <dgm:t>
        <a:bodyPr/>
        <a:lstStyle/>
        <a:p>
          <a:endParaRPr lang="ru-RU"/>
        </a:p>
      </dgm:t>
    </dgm:pt>
    <dgm:pt modelId="{A3D09512-8069-4DC3-AD1F-104DE916C195}" type="pres">
      <dgm:prSet presAssocID="{40ACB187-57BD-435C-B606-41332F3811F9}" presName="parentTextArrow" presStyleLbl="node1" presStyleIdx="1" presStyleCnt="8"/>
      <dgm:spPr/>
      <dgm:t>
        <a:bodyPr/>
        <a:lstStyle/>
        <a:p>
          <a:endParaRPr lang="ru-RU"/>
        </a:p>
      </dgm:t>
    </dgm:pt>
    <dgm:pt modelId="{79084601-7BF8-49F2-98CD-0F04A9207CA0}" type="pres">
      <dgm:prSet presAssocID="{30856EAE-1A35-4390-BE46-CECF436D62A9}" presName="sp" presStyleCnt="0"/>
      <dgm:spPr/>
      <dgm:t>
        <a:bodyPr/>
        <a:lstStyle/>
        <a:p>
          <a:endParaRPr lang="ru-RU"/>
        </a:p>
      </dgm:t>
    </dgm:pt>
    <dgm:pt modelId="{353C75D2-CCE6-4A35-B53E-5C9B659816E6}" type="pres">
      <dgm:prSet presAssocID="{55E9CC74-D16F-494E-8BE9-5D66A545576C}" presName="arrowAndChildren" presStyleCnt="0"/>
      <dgm:spPr/>
      <dgm:t>
        <a:bodyPr/>
        <a:lstStyle/>
        <a:p>
          <a:endParaRPr lang="ru-RU"/>
        </a:p>
      </dgm:t>
    </dgm:pt>
    <dgm:pt modelId="{345F3609-5A6B-4ECC-8BA3-6AC08EFC4122}" type="pres">
      <dgm:prSet presAssocID="{55E9CC74-D16F-494E-8BE9-5D66A545576C}" presName="parentTextArrow" presStyleLbl="node1" presStyleIdx="2" presStyleCnt="8"/>
      <dgm:spPr/>
      <dgm:t>
        <a:bodyPr/>
        <a:lstStyle/>
        <a:p>
          <a:endParaRPr lang="ru-RU"/>
        </a:p>
      </dgm:t>
    </dgm:pt>
    <dgm:pt modelId="{0C09E368-994E-49BD-B419-1BAE37D6BE40}" type="pres">
      <dgm:prSet presAssocID="{E4A6ACF5-033C-4F3D-91EB-210131A66CEB}" presName="sp" presStyleCnt="0"/>
      <dgm:spPr/>
      <dgm:t>
        <a:bodyPr/>
        <a:lstStyle/>
        <a:p>
          <a:endParaRPr lang="ru-RU"/>
        </a:p>
      </dgm:t>
    </dgm:pt>
    <dgm:pt modelId="{26BAFBEB-487C-4487-9093-1B99476A30AA}" type="pres">
      <dgm:prSet presAssocID="{B193AAA7-5494-4EEA-90F2-40A238DCABD5}" presName="arrowAndChildren" presStyleCnt="0"/>
      <dgm:spPr/>
      <dgm:t>
        <a:bodyPr/>
        <a:lstStyle/>
        <a:p>
          <a:endParaRPr lang="ru-RU"/>
        </a:p>
      </dgm:t>
    </dgm:pt>
    <dgm:pt modelId="{279E4D28-2371-4D5F-A22C-BC7FAEF6DE22}" type="pres">
      <dgm:prSet presAssocID="{B193AAA7-5494-4EEA-90F2-40A238DCABD5}" presName="parentTextArrow" presStyleLbl="node1" presStyleIdx="3" presStyleCnt="8"/>
      <dgm:spPr/>
      <dgm:t>
        <a:bodyPr/>
        <a:lstStyle/>
        <a:p>
          <a:endParaRPr lang="ru-RU"/>
        </a:p>
      </dgm:t>
    </dgm:pt>
    <dgm:pt modelId="{CA3C3072-1AE7-4957-8F7C-D2012ED2C6BE}" type="pres">
      <dgm:prSet presAssocID="{019EB83A-5EB3-46C9-AD64-45658D0C03E2}" presName="sp" presStyleCnt="0"/>
      <dgm:spPr/>
      <dgm:t>
        <a:bodyPr/>
        <a:lstStyle/>
        <a:p>
          <a:endParaRPr lang="ru-RU"/>
        </a:p>
      </dgm:t>
    </dgm:pt>
    <dgm:pt modelId="{CEB6CB77-DA87-4605-9738-0CC813A9D810}" type="pres">
      <dgm:prSet presAssocID="{BB30CA39-C371-4740-B3B5-EEEF7C5ADC52}" presName="arrowAndChildren" presStyleCnt="0"/>
      <dgm:spPr/>
      <dgm:t>
        <a:bodyPr/>
        <a:lstStyle/>
        <a:p>
          <a:endParaRPr lang="ru-RU"/>
        </a:p>
      </dgm:t>
    </dgm:pt>
    <dgm:pt modelId="{F06F169E-87D0-4AB7-8BA4-B08A1725ADA9}" type="pres">
      <dgm:prSet presAssocID="{BB30CA39-C371-4740-B3B5-EEEF7C5ADC52}" presName="parentTextArrow" presStyleLbl="node1" presStyleIdx="4" presStyleCnt="8"/>
      <dgm:spPr/>
      <dgm:t>
        <a:bodyPr/>
        <a:lstStyle/>
        <a:p>
          <a:endParaRPr lang="ru-RU"/>
        </a:p>
      </dgm:t>
    </dgm:pt>
    <dgm:pt modelId="{6A789D13-6C68-4748-A08C-92D0355DA9A2}" type="pres">
      <dgm:prSet presAssocID="{A96CEBBA-5610-48D9-9C9F-301C2D9B7BE3}" presName="sp" presStyleCnt="0"/>
      <dgm:spPr/>
      <dgm:t>
        <a:bodyPr/>
        <a:lstStyle/>
        <a:p>
          <a:endParaRPr lang="ru-RU"/>
        </a:p>
      </dgm:t>
    </dgm:pt>
    <dgm:pt modelId="{9A8375BC-BEF7-4DAF-BE5E-BE9B5748604C}" type="pres">
      <dgm:prSet presAssocID="{5EA3345A-A989-4132-9AA1-D2FCF2A4B802}" presName="arrowAndChildren" presStyleCnt="0"/>
      <dgm:spPr/>
      <dgm:t>
        <a:bodyPr/>
        <a:lstStyle/>
        <a:p>
          <a:endParaRPr lang="ru-RU"/>
        </a:p>
      </dgm:t>
    </dgm:pt>
    <dgm:pt modelId="{0A4F8183-EF4D-4A4B-A81F-D416AA09FE5C}" type="pres">
      <dgm:prSet presAssocID="{5EA3345A-A989-4132-9AA1-D2FCF2A4B802}" presName="parentTextArrow" presStyleLbl="node1" presStyleIdx="5" presStyleCnt="8"/>
      <dgm:spPr/>
      <dgm:t>
        <a:bodyPr/>
        <a:lstStyle/>
        <a:p>
          <a:endParaRPr lang="ru-RU"/>
        </a:p>
      </dgm:t>
    </dgm:pt>
    <dgm:pt modelId="{888535F3-6C24-4A24-89D4-95F5F95259A3}" type="pres">
      <dgm:prSet presAssocID="{8C4DB9C2-D9F5-4D7E-B0EE-6505B044E379}" presName="sp" presStyleCnt="0"/>
      <dgm:spPr/>
      <dgm:t>
        <a:bodyPr/>
        <a:lstStyle/>
        <a:p>
          <a:endParaRPr lang="ru-RU"/>
        </a:p>
      </dgm:t>
    </dgm:pt>
    <dgm:pt modelId="{5B447A84-0414-417D-AB61-A65C0588543D}" type="pres">
      <dgm:prSet presAssocID="{F96AEFCC-1E2C-4135-B766-E5AF057378C4}" presName="arrowAndChildren" presStyleCnt="0"/>
      <dgm:spPr/>
      <dgm:t>
        <a:bodyPr/>
        <a:lstStyle/>
        <a:p>
          <a:endParaRPr lang="ru-RU"/>
        </a:p>
      </dgm:t>
    </dgm:pt>
    <dgm:pt modelId="{E788DBE4-AE4A-40C5-B465-1267AEECB1F4}" type="pres">
      <dgm:prSet presAssocID="{F96AEFCC-1E2C-4135-B766-E5AF057378C4}" presName="parentTextArrow" presStyleLbl="node1" presStyleIdx="6" presStyleCnt="8"/>
      <dgm:spPr/>
      <dgm:t>
        <a:bodyPr/>
        <a:lstStyle/>
        <a:p>
          <a:endParaRPr lang="ru-RU"/>
        </a:p>
      </dgm:t>
    </dgm:pt>
    <dgm:pt modelId="{89B426A1-611D-4044-BD7D-F2733BBA25B0}" type="pres">
      <dgm:prSet presAssocID="{C69A5BE8-C0F1-46BE-B420-CA3A202243E4}" presName="sp" presStyleCnt="0"/>
      <dgm:spPr/>
      <dgm:t>
        <a:bodyPr/>
        <a:lstStyle/>
        <a:p>
          <a:endParaRPr lang="ru-RU"/>
        </a:p>
      </dgm:t>
    </dgm:pt>
    <dgm:pt modelId="{ECA91A73-A1B3-4FEC-B18B-659D361255A6}" type="pres">
      <dgm:prSet presAssocID="{C80BFEF6-C86A-4874-B130-FEF5B12EA159}" presName="arrowAndChildren" presStyleCnt="0"/>
      <dgm:spPr/>
      <dgm:t>
        <a:bodyPr/>
        <a:lstStyle/>
        <a:p>
          <a:endParaRPr lang="ru-RU"/>
        </a:p>
      </dgm:t>
    </dgm:pt>
    <dgm:pt modelId="{BEE27BB1-EB02-442A-B3AC-A9F7680F47B4}" type="pres">
      <dgm:prSet presAssocID="{C80BFEF6-C86A-4874-B130-FEF5B12EA159}" presName="parentTextArrow" presStyleLbl="node1" presStyleIdx="7" presStyleCnt="8"/>
      <dgm:spPr/>
      <dgm:t>
        <a:bodyPr/>
        <a:lstStyle/>
        <a:p>
          <a:endParaRPr lang="ru-RU"/>
        </a:p>
      </dgm:t>
    </dgm:pt>
  </dgm:ptLst>
  <dgm:cxnLst>
    <dgm:cxn modelId="{2145370D-6F65-4E04-9107-83B79E457DCC}" type="presOf" srcId="{55E9CC74-D16F-494E-8BE9-5D66A545576C}" destId="{345F3609-5A6B-4ECC-8BA3-6AC08EFC4122}" srcOrd="0" destOrd="0" presId="urn:microsoft.com/office/officeart/2005/8/layout/process4"/>
    <dgm:cxn modelId="{D79339AE-293A-41C2-8EB0-5DAC1DB384F5}" srcId="{03B8235C-EBF2-486C-B18E-C929033C6555}" destId="{5EA3345A-A989-4132-9AA1-D2FCF2A4B802}" srcOrd="2" destOrd="0" parTransId="{3A3EC624-3D72-4A4C-9422-10D67E1BA767}" sibTransId="{A96CEBBA-5610-48D9-9C9F-301C2D9B7BE3}"/>
    <dgm:cxn modelId="{44639972-AA13-41AD-BFBE-FB9CAB6DED95}" type="presOf" srcId="{03B8235C-EBF2-486C-B18E-C929033C6555}" destId="{BD1931BC-D333-4628-8976-9CBFB513474D}" srcOrd="0" destOrd="0" presId="urn:microsoft.com/office/officeart/2005/8/layout/process4"/>
    <dgm:cxn modelId="{8757B7F2-D377-44D9-ADD8-30BE87314B90}" type="presOf" srcId="{C80BFEF6-C86A-4874-B130-FEF5B12EA159}" destId="{BEE27BB1-EB02-442A-B3AC-A9F7680F47B4}" srcOrd="0" destOrd="0" presId="urn:microsoft.com/office/officeart/2005/8/layout/process4"/>
    <dgm:cxn modelId="{E5F0A22A-CFDF-47A4-A7D5-A184445D4FC2}" srcId="{03B8235C-EBF2-486C-B18E-C929033C6555}" destId="{FE345D2A-0A46-47D2-801F-4311C5A5DAB9}" srcOrd="7" destOrd="0" parTransId="{50E658A5-FA9A-4F17-943E-83693831CC7F}" sibTransId="{26E780DF-7244-4E5B-86A9-BD434E332058}"/>
    <dgm:cxn modelId="{17F32F57-A14A-40E8-9843-031F6D7F3502}" type="presOf" srcId="{F96AEFCC-1E2C-4135-B766-E5AF057378C4}" destId="{E788DBE4-AE4A-40C5-B465-1267AEECB1F4}" srcOrd="0" destOrd="0" presId="urn:microsoft.com/office/officeart/2005/8/layout/process4"/>
    <dgm:cxn modelId="{9F0F5B72-5114-4D0E-A402-4E48C5831D87}" type="presOf" srcId="{5EA3345A-A989-4132-9AA1-D2FCF2A4B802}" destId="{0A4F8183-EF4D-4A4B-A81F-D416AA09FE5C}" srcOrd="0" destOrd="0" presId="urn:microsoft.com/office/officeart/2005/8/layout/process4"/>
    <dgm:cxn modelId="{E30B64DE-7557-4E44-882C-1DA631605CAD}" srcId="{03B8235C-EBF2-486C-B18E-C929033C6555}" destId="{55E9CC74-D16F-494E-8BE9-5D66A545576C}" srcOrd="5" destOrd="0" parTransId="{65635D15-F185-4D80-A885-F91B1C831521}" sibTransId="{30856EAE-1A35-4390-BE46-CECF436D62A9}"/>
    <dgm:cxn modelId="{EA7FA64B-064D-4438-BEDD-EFD19005DB84}" srcId="{03B8235C-EBF2-486C-B18E-C929033C6555}" destId="{40ACB187-57BD-435C-B606-41332F3811F9}" srcOrd="6" destOrd="0" parTransId="{5000F59F-C0B5-47D9-9859-9E940B36FFFF}" sibTransId="{2E2F9C28-BC6F-4FEF-AD5B-0D0DC8FA1582}"/>
    <dgm:cxn modelId="{ADE92D7D-A715-42C0-8866-B48B103BF6A4}" srcId="{03B8235C-EBF2-486C-B18E-C929033C6555}" destId="{B193AAA7-5494-4EEA-90F2-40A238DCABD5}" srcOrd="4" destOrd="0" parTransId="{9E2D28D3-51EE-489D-AC94-B9724EB40803}" sibTransId="{E4A6ACF5-033C-4F3D-91EB-210131A66CEB}"/>
    <dgm:cxn modelId="{0B28F6EF-2BD4-493E-943B-532476BA6B4A}" srcId="{03B8235C-EBF2-486C-B18E-C929033C6555}" destId="{F96AEFCC-1E2C-4135-B766-E5AF057378C4}" srcOrd="1" destOrd="0" parTransId="{6CE51623-8594-44F9-AEB6-7BF5EFA07A08}" sibTransId="{8C4DB9C2-D9F5-4D7E-B0EE-6505B044E379}"/>
    <dgm:cxn modelId="{2DF28ADB-4895-40C6-ABDD-E2F5A65B2D49}" type="presOf" srcId="{40ACB187-57BD-435C-B606-41332F3811F9}" destId="{A3D09512-8069-4DC3-AD1F-104DE916C195}" srcOrd="0" destOrd="0" presId="urn:microsoft.com/office/officeart/2005/8/layout/process4"/>
    <dgm:cxn modelId="{23B3B6DE-8C10-4917-B890-AF0AC77F66C4}" type="presOf" srcId="{FE345D2A-0A46-47D2-801F-4311C5A5DAB9}" destId="{4E9AADE5-41CE-4D62-89F0-E750762E5F9E}" srcOrd="0" destOrd="0" presId="urn:microsoft.com/office/officeart/2005/8/layout/process4"/>
    <dgm:cxn modelId="{1D1F3D34-4593-4E3B-867D-BD22633AA262}" type="presOf" srcId="{BB30CA39-C371-4740-B3B5-EEEF7C5ADC52}" destId="{F06F169E-87D0-4AB7-8BA4-B08A1725ADA9}" srcOrd="0" destOrd="0" presId="urn:microsoft.com/office/officeart/2005/8/layout/process4"/>
    <dgm:cxn modelId="{1560FDC7-7E1A-417C-B769-1F892F8A8771}" srcId="{03B8235C-EBF2-486C-B18E-C929033C6555}" destId="{C80BFEF6-C86A-4874-B130-FEF5B12EA159}" srcOrd="0" destOrd="0" parTransId="{6ED2F366-91BD-4AA1-8455-9986CAABAF0C}" sibTransId="{C69A5BE8-C0F1-46BE-B420-CA3A202243E4}"/>
    <dgm:cxn modelId="{3F2109D5-F373-42BF-A7CD-22E5C17ECD93}" srcId="{03B8235C-EBF2-486C-B18E-C929033C6555}" destId="{BB30CA39-C371-4740-B3B5-EEEF7C5ADC52}" srcOrd="3" destOrd="0" parTransId="{CBFA5276-5373-47E3-BCEB-9C7825BCFD53}" sibTransId="{019EB83A-5EB3-46C9-AD64-45658D0C03E2}"/>
    <dgm:cxn modelId="{06878345-942D-45F0-85BA-94E83AD8CE60}" type="presOf" srcId="{B193AAA7-5494-4EEA-90F2-40A238DCABD5}" destId="{279E4D28-2371-4D5F-A22C-BC7FAEF6DE22}" srcOrd="0" destOrd="0" presId="urn:microsoft.com/office/officeart/2005/8/layout/process4"/>
    <dgm:cxn modelId="{F13951D2-68DC-4967-893B-5C373CD93DFD}" type="presParOf" srcId="{BD1931BC-D333-4628-8976-9CBFB513474D}" destId="{3BCBD2F2-D0BA-44EC-921F-39894F0F63DA}" srcOrd="0" destOrd="0" presId="urn:microsoft.com/office/officeart/2005/8/layout/process4"/>
    <dgm:cxn modelId="{5B4694F7-7C6C-4802-9B87-CF55F278246A}" type="presParOf" srcId="{3BCBD2F2-D0BA-44EC-921F-39894F0F63DA}" destId="{4E9AADE5-41CE-4D62-89F0-E750762E5F9E}" srcOrd="0" destOrd="0" presId="urn:microsoft.com/office/officeart/2005/8/layout/process4"/>
    <dgm:cxn modelId="{3410224C-B0C8-41F4-9629-D1429F8961FE}" type="presParOf" srcId="{BD1931BC-D333-4628-8976-9CBFB513474D}" destId="{65E4B61D-C5CA-4BD8-A273-35B3971C682A}" srcOrd="1" destOrd="0" presId="urn:microsoft.com/office/officeart/2005/8/layout/process4"/>
    <dgm:cxn modelId="{325A7292-E7A5-43CA-B074-57DAF10AE855}" type="presParOf" srcId="{BD1931BC-D333-4628-8976-9CBFB513474D}" destId="{90D64DD2-4852-4FD2-B9CA-A4129A1286BD}" srcOrd="2" destOrd="0" presId="urn:microsoft.com/office/officeart/2005/8/layout/process4"/>
    <dgm:cxn modelId="{EA93C00B-85BF-4884-A601-063305EDD9D6}" type="presParOf" srcId="{90D64DD2-4852-4FD2-B9CA-A4129A1286BD}" destId="{A3D09512-8069-4DC3-AD1F-104DE916C195}" srcOrd="0" destOrd="0" presId="urn:microsoft.com/office/officeart/2005/8/layout/process4"/>
    <dgm:cxn modelId="{5D77E8DD-52D0-482C-B316-E9FEA7A19A0C}" type="presParOf" srcId="{BD1931BC-D333-4628-8976-9CBFB513474D}" destId="{79084601-7BF8-49F2-98CD-0F04A9207CA0}" srcOrd="3" destOrd="0" presId="urn:microsoft.com/office/officeart/2005/8/layout/process4"/>
    <dgm:cxn modelId="{42B69BFE-0C19-4C07-822F-97B229A047E0}" type="presParOf" srcId="{BD1931BC-D333-4628-8976-9CBFB513474D}" destId="{353C75D2-CCE6-4A35-B53E-5C9B659816E6}" srcOrd="4" destOrd="0" presId="urn:microsoft.com/office/officeart/2005/8/layout/process4"/>
    <dgm:cxn modelId="{42C69429-58E3-45DC-8DCA-EF63018F9752}" type="presParOf" srcId="{353C75D2-CCE6-4A35-B53E-5C9B659816E6}" destId="{345F3609-5A6B-4ECC-8BA3-6AC08EFC4122}" srcOrd="0" destOrd="0" presId="urn:microsoft.com/office/officeart/2005/8/layout/process4"/>
    <dgm:cxn modelId="{A1602562-CEE9-450F-94CB-30963EAE0CA7}" type="presParOf" srcId="{BD1931BC-D333-4628-8976-9CBFB513474D}" destId="{0C09E368-994E-49BD-B419-1BAE37D6BE40}" srcOrd="5" destOrd="0" presId="urn:microsoft.com/office/officeart/2005/8/layout/process4"/>
    <dgm:cxn modelId="{65C3C9F7-ACDA-4E81-B145-D4B9CBFD7B8C}" type="presParOf" srcId="{BD1931BC-D333-4628-8976-9CBFB513474D}" destId="{26BAFBEB-487C-4487-9093-1B99476A30AA}" srcOrd="6" destOrd="0" presId="urn:microsoft.com/office/officeart/2005/8/layout/process4"/>
    <dgm:cxn modelId="{6CBBAB09-B543-47F4-8D78-B48A25AEA940}" type="presParOf" srcId="{26BAFBEB-487C-4487-9093-1B99476A30AA}" destId="{279E4D28-2371-4D5F-A22C-BC7FAEF6DE22}" srcOrd="0" destOrd="0" presId="urn:microsoft.com/office/officeart/2005/8/layout/process4"/>
    <dgm:cxn modelId="{D51A755D-8F7E-4296-BACD-0E42CFAD7F39}" type="presParOf" srcId="{BD1931BC-D333-4628-8976-9CBFB513474D}" destId="{CA3C3072-1AE7-4957-8F7C-D2012ED2C6BE}" srcOrd="7" destOrd="0" presId="urn:microsoft.com/office/officeart/2005/8/layout/process4"/>
    <dgm:cxn modelId="{75F3CCCB-12A5-4FDD-9DD9-8DA154DDDF7E}" type="presParOf" srcId="{BD1931BC-D333-4628-8976-9CBFB513474D}" destId="{CEB6CB77-DA87-4605-9738-0CC813A9D810}" srcOrd="8" destOrd="0" presId="urn:microsoft.com/office/officeart/2005/8/layout/process4"/>
    <dgm:cxn modelId="{AE5B5405-8BD3-461D-837F-5ED2FAAFCD31}" type="presParOf" srcId="{CEB6CB77-DA87-4605-9738-0CC813A9D810}" destId="{F06F169E-87D0-4AB7-8BA4-B08A1725ADA9}" srcOrd="0" destOrd="0" presId="urn:microsoft.com/office/officeart/2005/8/layout/process4"/>
    <dgm:cxn modelId="{4A203D75-B9B2-4F75-80F1-1748690AB2ED}" type="presParOf" srcId="{BD1931BC-D333-4628-8976-9CBFB513474D}" destId="{6A789D13-6C68-4748-A08C-92D0355DA9A2}" srcOrd="9" destOrd="0" presId="urn:microsoft.com/office/officeart/2005/8/layout/process4"/>
    <dgm:cxn modelId="{19B2EAC8-499C-4250-BD61-BBE363F70FAF}" type="presParOf" srcId="{BD1931BC-D333-4628-8976-9CBFB513474D}" destId="{9A8375BC-BEF7-4DAF-BE5E-BE9B5748604C}" srcOrd="10" destOrd="0" presId="urn:microsoft.com/office/officeart/2005/8/layout/process4"/>
    <dgm:cxn modelId="{CA7DE3B7-A7B5-46E4-9FD4-918F6964F5C1}" type="presParOf" srcId="{9A8375BC-BEF7-4DAF-BE5E-BE9B5748604C}" destId="{0A4F8183-EF4D-4A4B-A81F-D416AA09FE5C}" srcOrd="0" destOrd="0" presId="urn:microsoft.com/office/officeart/2005/8/layout/process4"/>
    <dgm:cxn modelId="{3245B200-05D6-4389-936C-7C6066FA2B28}" type="presParOf" srcId="{BD1931BC-D333-4628-8976-9CBFB513474D}" destId="{888535F3-6C24-4A24-89D4-95F5F95259A3}" srcOrd="11" destOrd="0" presId="urn:microsoft.com/office/officeart/2005/8/layout/process4"/>
    <dgm:cxn modelId="{CC1979E4-B23A-43EA-9530-C1186BD1A740}" type="presParOf" srcId="{BD1931BC-D333-4628-8976-9CBFB513474D}" destId="{5B447A84-0414-417D-AB61-A65C0588543D}" srcOrd="12" destOrd="0" presId="urn:microsoft.com/office/officeart/2005/8/layout/process4"/>
    <dgm:cxn modelId="{6729BFC7-8B72-4535-B193-E1715859CE07}" type="presParOf" srcId="{5B447A84-0414-417D-AB61-A65C0588543D}" destId="{E788DBE4-AE4A-40C5-B465-1267AEECB1F4}" srcOrd="0" destOrd="0" presId="urn:microsoft.com/office/officeart/2005/8/layout/process4"/>
    <dgm:cxn modelId="{30628A3A-0F8E-4B3C-8074-95644B8B0278}" type="presParOf" srcId="{BD1931BC-D333-4628-8976-9CBFB513474D}" destId="{89B426A1-611D-4044-BD7D-F2733BBA25B0}" srcOrd="13" destOrd="0" presId="urn:microsoft.com/office/officeart/2005/8/layout/process4"/>
    <dgm:cxn modelId="{678E7776-7685-4A8A-BCB2-658F5542A2BE}" type="presParOf" srcId="{BD1931BC-D333-4628-8976-9CBFB513474D}" destId="{ECA91A73-A1B3-4FEC-B18B-659D361255A6}" srcOrd="14" destOrd="0" presId="urn:microsoft.com/office/officeart/2005/8/layout/process4"/>
    <dgm:cxn modelId="{0BA4409B-DEE9-47D3-8C6E-CEB019E42D90}" type="presParOf" srcId="{ECA91A73-A1B3-4FEC-B18B-659D361255A6}" destId="{BEE27BB1-EB02-442A-B3AC-A9F7680F47B4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3B8235C-EBF2-486C-B18E-C929033C6555}" type="doc">
      <dgm:prSet loTypeId="urn:microsoft.com/office/officeart/2005/8/layout/process4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C80BFEF6-C86A-4874-B130-FEF5B12EA159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Смотреть правде в глаза</a:t>
          </a:r>
          <a:endParaRPr lang="ru-RU" sz="2400" b="1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ED2F366-91BD-4AA1-8455-9986CAABAF0C}" type="parTrans" cxnId="{1560FDC7-7E1A-417C-B769-1F892F8A8771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C69A5BE8-C0F1-46BE-B420-CA3A202243E4}" type="sibTrans" cxnId="{1560FDC7-7E1A-417C-B769-1F892F8A8771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F96AEFCC-1E2C-4135-B766-E5AF057378C4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Смотреть сквозь пальцы</a:t>
          </a:r>
          <a:endParaRPr lang="ru-RU" sz="2400" b="1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CE51623-8594-44F9-AEB6-7BF5EFA07A08}" type="parTrans" cxnId="{0B28F6EF-2BD4-493E-943B-532476BA6B4A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8C4DB9C2-D9F5-4D7E-B0EE-6505B044E379}" type="sibTrans" cxnId="{0B28F6EF-2BD4-493E-943B-532476BA6B4A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EA3345A-A989-4132-9AA1-D2FCF2A4B802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Собаку съел</a:t>
          </a:r>
          <a:endParaRPr lang="ru-RU" sz="2400" b="1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3A3EC624-3D72-4A4C-9422-10D67E1BA767}" type="parTrans" cxnId="{D79339AE-293A-41C2-8EB0-5DAC1DB384F5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A96CEBBA-5610-48D9-9C9F-301C2D9B7BE3}" type="sibTrans" cxnId="{D79339AE-293A-41C2-8EB0-5DAC1DB384F5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B30CA39-C371-4740-B3B5-EEEF7C5ADC52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Спустя рукава</a:t>
          </a:r>
          <a:endParaRPr lang="ru-RU" sz="2400" b="1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CBFA5276-5373-47E3-BCEB-9C7825BCFD53}" type="parTrans" cxnId="{3F2109D5-F373-42BF-A7CD-22E5C17ECD93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019EB83A-5EB3-46C9-AD64-45658D0C03E2}" type="sibTrans" cxnId="{3F2109D5-F373-42BF-A7CD-22E5C17ECD93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193AAA7-5494-4EEA-90F2-40A238DCABD5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Средь бела дня</a:t>
          </a:r>
          <a:endParaRPr lang="ru-RU" sz="2400" b="1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9E2D28D3-51EE-489D-AC94-B9724EB40803}" type="parTrans" cxnId="{ADE92D7D-A715-42C0-8866-B48B103BF6A4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E4A6ACF5-033C-4F3D-91EB-210131A66CEB}" type="sibTrans" cxnId="{ADE92D7D-A715-42C0-8866-B48B103BF6A4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5E9CC74-D16F-494E-8BE9-5D66A545576C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Ставить точки над </a:t>
          </a:r>
          <a:r>
            <a:rPr lang="en-US" sz="2400" b="1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i</a:t>
          </a:r>
          <a:endParaRPr lang="ru-RU" sz="2400" b="1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5635D15-F185-4D80-A885-F91B1C831521}" type="parTrans" cxnId="{E30B64DE-7557-4E44-882C-1DA631605CAD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30856EAE-1A35-4390-BE46-CECF436D62A9}" type="sibTrans" cxnId="{E30B64DE-7557-4E44-882C-1DA631605CAD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40ACB187-57BD-435C-B606-41332F3811F9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Стереть с лица земли</a:t>
          </a:r>
          <a:endParaRPr lang="ru-RU" sz="2400" b="1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000F59F-C0B5-47D9-9859-9E940B36FFFF}" type="parTrans" cxnId="{EA7FA64B-064D-4438-BEDD-EFD19005DB84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2E2F9C28-BC6F-4FEF-AD5B-0D0DC8FA1582}" type="sibTrans" cxnId="{EA7FA64B-064D-4438-BEDD-EFD19005DB84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FE345D2A-0A46-47D2-801F-4311C5A5DAB9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Стоять горой</a:t>
          </a:r>
          <a:endParaRPr lang="ru-RU" sz="2400" b="1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0E658A5-FA9A-4F17-943E-83693831CC7F}" type="parTrans" cxnId="{E5F0A22A-CFDF-47A4-A7D5-A184445D4FC2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26E780DF-7244-4E5B-86A9-BD434E332058}" type="sibTrans" cxnId="{E5F0A22A-CFDF-47A4-A7D5-A184445D4FC2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D1931BC-D333-4628-8976-9CBFB513474D}" type="pres">
      <dgm:prSet presAssocID="{03B8235C-EBF2-486C-B18E-C929033C655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BCBD2F2-D0BA-44EC-921F-39894F0F63DA}" type="pres">
      <dgm:prSet presAssocID="{FE345D2A-0A46-47D2-801F-4311C5A5DAB9}" presName="boxAndChildren" presStyleCnt="0"/>
      <dgm:spPr/>
      <dgm:t>
        <a:bodyPr/>
        <a:lstStyle/>
        <a:p>
          <a:endParaRPr lang="ru-RU"/>
        </a:p>
      </dgm:t>
    </dgm:pt>
    <dgm:pt modelId="{4E9AADE5-41CE-4D62-89F0-E750762E5F9E}" type="pres">
      <dgm:prSet presAssocID="{FE345D2A-0A46-47D2-801F-4311C5A5DAB9}" presName="parentTextBox" presStyleLbl="node1" presStyleIdx="0" presStyleCnt="8"/>
      <dgm:spPr/>
      <dgm:t>
        <a:bodyPr/>
        <a:lstStyle/>
        <a:p>
          <a:endParaRPr lang="ru-RU"/>
        </a:p>
      </dgm:t>
    </dgm:pt>
    <dgm:pt modelId="{65E4B61D-C5CA-4BD8-A273-35B3971C682A}" type="pres">
      <dgm:prSet presAssocID="{2E2F9C28-BC6F-4FEF-AD5B-0D0DC8FA1582}" presName="sp" presStyleCnt="0"/>
      <dgm:spPr/>
      <dgm:t>
        <a:bodyPr/>
        <a:lstStyle/>
        <a:p>
          <a:endParaRPr lang="ru-RU"/>
        </a:p>
      </dgm:t>
    </dgm:pt>
    <dgm:pt modelId="{90D64DD2-4852-4FD2-B9CA-A4129A1286BD}" type="pres">
      <dgm:prSet presAssocID="{40ACB187-57BD-435C-B606-41332F3811F9}" presName="arrowAndChildren" presStyleCnt="0"/>
      <dgm:spPr/>
      <dgm:t>
        <a:bodyPr/>
        <a:lstStyle/>
        <a:p>
          <a:endParaRPr lang="ru-RU"/>
        </a:p>
      </dgm:t>
    </dgm:pt>
    <dgm:pt modelId="{A3D09512-8069-4DC3-AD1F-104DE916C195}" type="pres">
      <dgm:prSet presAssocID="{40ACB187-57BD-435C-B606-41332F3811F9}" presName="parentTextArrow" presStyleLbl="node1" presStyleIdx="1" presStyleCnt="8"/>
      <dgm:spPr/>
      <dgm:t>
        <a:bodyPr/>
        <a:lstStyle/>
        <a:p>
          <a:endParaRPr lang="ru-RU"/>
        </a:p>
      </dgm:t>
    </dgm:pt>
    <dgm:pt modelId="{79084601-7BF8-49F2-98CD-0F04A9207CA0}" type="pres">
      <dgm:prSet presAssocID="{30856EAE-1A35-4390-BE46-CECF436D62A9}" presName="sp" presStyleCnt="0"/>
      <dgm:spPr/>
      <dgm:t>
        <a:bodyPr/>
        <a:lstStyle/>
        <a:p>
          <a:endParaRPr lang="ru-RU"/>
        </a:p>
      </dgm:t>
    </dgm:pt>
    <dgm:pt modelId="{353C75D2-CCE6-4A35-B53E-5C9B659816E6}" type="pres">
      <dgm:prSet presAssocID="{55E9CC74-D16F-494E-8BE9-5D66A545576C}" presName="arrowAndChildren" presStyleCnt="0"/>
      <dgm:spPr/>
      <dgm:t>
        <a:bodyPr/>
        <a:lstStyle/>
        <a:p>
          <a:endParaRPr lang="ru-RU"/>
        </a:p>
      </dgm:t>
    </dgm:pt>
    <dgm:pt modelId="{345F3609-5A6B-4ECC-8BA3-6AC08EFC4122}" type="pres">
      <dgm:prSet presAssocID="{55E9CC74-D16F-494E-8BE9-5D66A545576C}" presName="parentTextArrow" presStyleLbl="node1" presStyleIdx="2" presStyleCnt="8"/>
      <dgm:spPr/>
      <dgm:t>
        <a:bodyPr/>
        <a:lstStyle/>
        <a:p>
          <a:endParaRPr lang="ru-RU"/>
        </a:p>
      </dgm:t>
    </dgm:pt>
    <dgm:pt modelId="{0C09E368-994E-49BD-B419-1BAE37D6BE40}" type="pres">
      <dgm:prSet presAssocID="{E4A6ACF5-033C-4F3D-91EB-210131A66CEB}" presName="sp" presStyleCnt="0"/>
      <dgm:spPr/>
      <dgm:t>
        <a:bodyPr/>
        <a:lstStyle/>
        <a:p>
          <a:endParaRPr lang="ru-RU"/>
        </a:p>
      </dgm:t>
    </dgm:pt>
    <dgm:pt modelId="{26BAFBEB-487C-4487-9093-1B99476A30AA}" type="pres">
      <dgm:prSet presAssocID="{B193AAA7-5494-4EEA-90F2-40A238DCABD5}" presName="arrowAndChildren" presStyleCnt="0"/>
      <dgm:spPr/>
      <dgm:t>
        <a:bodyPr/>
        <a:lstStyle/>
        <a:p>
          <a:endParaRPr lang="ru-RU"/>
        </a:p>
      </dgm:t>
    </dgm:pt>
    <dgm:pt modelId="{279E4D28-2371-4D5F-A22C-BC7FAEF6DE22}" type="pres">
      <dgm:prSet presAssocID="{B193AAA7-5494-4EEA-90F2-40A238DCABD5}" presName="parentTextArrow" presStyleLbl="node1" presStyleIdx="3" presStyleCnt="8"/>
      <dgm:spPr/>
      <dgm:t>
        <a:bodyPr/>
        <a:lstStyle/>
        <a:p>
          <a:endParaRPr lang="ru-RU"/>
        </a:p>
      </dgm:t>
    </dgm:pt>
    <dgm:pt modelId="{CA3C3072-1AE7-4957-8F7C-D2012ED2C6BE}" type="pres">
      <dgm:prSet presAssocID="{019EB83A-5EB3-46C9-AD64-45658D0C03E2}" presName="sp" presStyleCnt="0"/>
      <dgm:spPr/>
      <dgm:t>
        <a:bodyPr/>
        <a:lstStyle/>
        <a:p>
          <a:endParaRPr lang="ru-RU"/>
        </a:p>
      </dgm:t>
    </dgm:pt>
    <dgm:pt modelId="{CEB6CB77-DA87-4605-9738-0CC813A9D810}" type="pres">
      <dgm:prSet presAssocID="{BB30CA39-C371-4740-B3B5-EEEF7C5ADC52}" presName="arrowAndChildren" presStyleCnt="0"/>
      <dgm:spPr/>
      <dgm:t>
        <a:bodyPr/>
        <a:lstStyle/>
        <a:p>
          <a:endParaRPr lang="ru-RU"/>
        </a:p>
      </dgm:t>
    </dgm:pt>
    <dgm:pt modelId="{F06F169E-87D0-4AB7-8BA4-B08A1725ADA9}" type="pres">
      <dgm:prSet presAssocID="{BB30CA39-C371-4740-B3B5-EEEF7C5ADC52}" presName="parentTextArrow" presStyleLbl="node1" presStyleIdx="4" presStyleCnt="8"/>
      <dgm:spPr/>
      <dgm:t>
        <a:bodyPr/>
        <a:lstStyle/>
        <a:p>
          <a:endParaRPr lang="ru-RU"/>
        </a:p>
      </dgm:t>
    </dgm:pt>
    <dgm:pt modelId="{6A789D13-6C68-4748-A08C-92D0355DA9A2}" type="pres">
      <dgm:prSet presAssocID="{A96CEBBA-5610-48D9-9C9F-301C2D9B7BE3}" presName="sp" presStyleCnt="0"/>
      <dgm:spPr/>
      <dgm:t>
        <a:bodyPr/>
        <a:lstStyle/>
        <a:p>
          <a:endParaRPr lang="ru-RU"/>
        </a:p>
      </dgm:t>
    </dgm:pt>
    <dgm:pt modelId="{9A8375BC-BEF7-4DAF-BE5E-BE9B5748604C}" type="pres">
      <dgm:prSet presAssocID="{5EA3345A-A989-4132-9AA1-D2FCF2A4B802}" presName="arrowAndChildren" presStyleCnt="0"/>
      <dgm:spPr/>
      <dgm:t>
        <a:bodyPr/>
        <a:lstStyle/>
        <a:p>
          <a:endParaRPr lang="ru-RU"/>
        </a:p>
      </dgm:t>
    </dgm:pt>
    <dgm:pt modelId="{0A4F8183-EF4D-4A4B-A81F-D416AA09FE5C}" type="pres">
      <dgm:prSet presAssocID="{5EA3345A-A989-4132-9AA1-D2FCF2A4B802}" presName="parentTextArrow" presStyleLbl="node1" presStyleIdx="5" presStyleCnt="8"/>
      <dgm:spPr/>
      <dgm:t>
        <a:bodyPr/>
        <a:lstStyle/>
        <a:p>
          <a:endParaRPr lang="ru-RU"/>
        </a:p>
      </dgm:t>
    </dgm:pt>
    <dgm:pt modelId="{888535F3-6C24-4A24-89D4-95F5F95259A3}" type="pres">
      <dgm:prSet presAssocID="{8C4DB9C2-D9F5-4D7E-B0EE-6505B044E379}" presName="sp" presStyleCnt="0"/>
      <dgm:spPr/>
      <dgm:t>
        <a:bodyPr/>
        <a:lstStyle/>
        <a:p>
          <a:endParaRPr lang="ru-RU"/>
        </a:p>
      </dgm:t>
    </dgm:pt>
    <dgm:pt modelId="{5B447A84-0414-417D-AB61-A65C0588543D}" type="pres">
      <dgm:prSet presAssocID="{F96AEFCC-1E2C-4135-B766-E5AF057378C4}" presName="arrowAndChildren" presStyleCnt="0"/>
      <dgm:spPr/>
      <dgm:t>
        <a:bodyPr/>
        <a:lstStyle/>
        <a:p>
          <a:endParaRPr lang="ru-RU"/>
        </a:p>
      </dgm:t>
    </dgm:pt>
    <dgm:pt modelId="{E788DBE4-AE4A-40C5-B465-1267AEECB1F4}" type="pres">
      <dgm:prSet presAssocID="{F96AEFCC-1E2C-4135-B766-E5AF057378C4}" presName="parentTextArrow" presStyleLbl="node1" presStyleIdx="6" presStyleCnt="8"/>
      <dgm:spPr/>
      <dgm:t>
        <a:bodyPr/>
        <a:lstStyle/>
        <a:p>
          <a:endParaRPr lang="ru-RU"/>
        </a:p>
      </dgm:t>
    </dgm:pt>
    <dgm:pt modelId="{89B426A1-611D-4044-BD7D-F2733BBA25B0}" type="pres">
      <dgm:prSet presAssocID="{C69A5BE8-C0F1-46BE-B420-CA3A202243E4}" presName="sp" presStyleCnt="0"/>
      <dgm:spPr/>
      <dgm:t>
        <a:bodyPr/>
        <a:lstStyle/>
        <a:p>
          <a:endParaRPr lang="ru-RU"/>
        </a:p>
      </dgm:t>
    </dgm:pt>
    <dgm:pt modelId="{ECA91A73-A1B3-4FEC-B18B-659D361255A6}" type="pres">
      <dgm:prSet presAssocID="{C80BFEF6-C86A-4874-B130-FEF5B12EA159}" presName="arrowAndChildren" presStyleCnt="0"/>
      <dgm:spPr/>
      <dgm:t>
        <a:bodyPr/>
        <a:lstStyle/>
        <a:p>
          <a:endParaRPr lang="ru-RU"/>
        </a:p>
      </dgm:t>
    </dgm:pt>
    <dgm:pt modelId="{BEE27BB1-EB02-442A-B3AC-A9F7680F47B4}" type="pres">
      <dgm:prSet presAssocID="{C80BFEF6-C86A-4874-B130-FEF5B12EA159}" presName="parentTextArrow" presStyleLbl="node1" presStyleIdx="7" presStyleCnt="8"/>
      <dgm:spPr/>
      <dgm:t>
        <a:bodyPr/>
        <a:lstStyle/>
        <a:p>
          <a:endParaRPr lang="ru-RU"/>
        </a:p>
      </dgm:t>
    </dgm:pt>
  </dgm:ptLst>
  <dgm:cxnLst>
    <dgm:cxn modelId="{00A501F6-4C13-48D1-B8F9-1DD69E1A3078}" type="presOf" srcId="{F96AEFCC-1E2C-4135-B766-E5AF057378C4}" destId="{E788DBE4-AE4A-40C5-B465-1267AEECB1F4}" srcOrd="0" destOrd="0" presId="urn:microsoft.com/office/officeart/2005/8/layout/process4"/>
    <dgm:cxn modelId="{D79339AE-293A-41C2-8EB0-5DAC1DB384F5}" srcId="{03B8235C-EBF2-486C-B18E-C929033C6555}" destId="{5EA3345A-A989-4132-9AA1-D2FCF2A4B802}" srcOrd="2" destOrd="0" parTransId="{3A3EC624-3D72-4A4C-9422-10D67E1BA767}" sibTransId="{A96CEBBA-5610-48D9-9C9F-301C2D9B7BE3}"/>
    <dgm:cxn modelId="{AE0AA4DD-E9C4-4CFE-BF53-D8DF0F7E3A41}" type="presOf" srcId="{C80BFEF6-C86A-4874-B130-FEF5B12EA159}" destId="{BEE27BB1-EB02-442A-B3AC-A9F7680F47B4}" srcOrd="0" destOrd="0" presId="urn:microsoft.com/office/officeart/2005/8/layout/process4"/>
    <dgm:cxn modelId="{E5F0A22A-CFDF-47A4-A7D5-A184445D4FC2}" srcId="{03B8235C-EBF2-486C-B18E-C929033C6555}" destId="{FE345D2A-0A46-47D2-801F-4311C5A5DAB9}" srcOrd="7" destOrd="0" parTransId="{50E658A5-FA9A-4F17-943E-83693831CC7F}" sibTransId="{26E780DF-7244-4E5B-86A9-BD434E332058}"/>
    <dgm:cxn modelId="{40E2E4F4-6659-47A3-978A-473F7F6998D9}" type="presOf" srcId="{55E9CC74-D16F-494E-8BE9-5D66A545576C}" destId="{345F3609-5A6B-4ECC-8BA3-6AC08EFC4122}" srcOrd="0" destOrd="0" presId="urn:microsoft.com/office/officeart/2005/8/layout/process4"/>
    <dgm:cxn modelId="{76965E6F-5DC8-4BBC-8108-8C7331651E3F}" type="presOf" srcId="{5EA3345A-A989-4132-9AA1-D2FCF2A4B802}" destId="{0A4F8183-EF4D-4A4B-A81F-D416AA09FE5C}" srcOrd="0" destOrd="0" presId="urn:microsoft.com/office/officeart/2005/8/layout/process4"/>
    <dgm:cxn modelId="{BB29DB94-24E5-4E55-A88D-4929E0FEF7CA}" type="presOf" srcId="{BB30CA39-C371-4740-B3B5-EEEF7C5ADC52}" destId="{F06F169E-87D0-4AB7-8BA4-B08A1725ADA9}" srcOrd="0" destOrd="0" presId="urn:microsoft.com/office/officeart/2005/8/layout/process4"/>
    <dgm:cxn modelId="{E30B64DE-7557-4E44-882C-1DA631605CAD}" srcId="{03B8235C-EBF2-486C-B18E-C929033C6555}" destId="{55E9CC74-D16F-494E-8BE9-5D66A545576C}" srcOrd="5" destOrd="0" parTransId="{65635D15-F185-4D80-A885-F91B1C831521}" sibTransId="{30856EAE-1A35-4390-BE46-CECF436D62A9}"/>
    <dgm:cxn modelId="{EA7FA64B-064D-4438-BEDD-EFD19005DB84}" srcId="{03B8235C-EBF2-486C-B18E-C929033C6555}" destId="{40ACB187-57BD-435C-B606-41332F3811F9}" srcOrd="6" destOrd="0" parTransId="{5000F59F-C0B5-47D9-9859-9E940B36FFFF}" sibTransId="{2E2F9C28-BC6F-4FEF-AD5B-0D0DC8FA1582}"/>
    <dgm:cxn modelId="{ADE92D7D-A715-42C0-8866-B48B103BF6A4}" srcId="{03B8235C-EBF2-486C-B18E-C929033C6555}" destId="{B193AAA7-5494-4EEA-90F2-40A238DCABD5}" srcOrd="4" destOrd="0" parTransId="{9E2D28D3-51EE-489D-AC94-B9724EB40803}" sibTransId="{E4A6ACF5-033C-4F3D-91EB-210131A66CEB}"/>
    <dgm:cxn modelId="{D38F34A0-D6BA-4D7C-83F9-0A2943E093DB}" type="presOf" srcId="{40ACB187-57BD-435C-B606-41332F3811F9}" destId="{A3D09512-8069-4DC3-AD1F-104DE916C195}" srcOrd="0" destOrd="0" presId="urn:microsoft.com/office/officeart/2005/8/layout/process4"/>
    <dgm:cxn modelId="{FD28D06B-EAB4-4981-9334-5EA42D3220F5}" type="presOf" srcId="{B193AAA7-5494-4EEA-90F2-40A238DCABD5}" destId="{279E4D28-2371-4D5F-A22C-BC7FAEF6DE22}" srcOrd="0" destOrd="0" presId="urn:microsoft.com/office/officeart/2005/8/layout/process4"/>
    <dgm:cxn modelId="{0B28F6EF-2BD4-493E-943B-532476BA6B4A}" srcId="{03B8235C-EBF2-486C-B18E-C929033C6555}" destId="{F96AEFCC-1E2C-4135-B766-E5AF057378C4}" srcOrd="1" destOrd="0" parTransId="{6CE51623-8594-44F9-AEB6-7BF5EFA07A08}" sibTransId="{8C4DB9C2-D9F5-4D7E-B0EE-6505B044E379}"/>
    <dgm:cxn modelId="{9523C263-8BE8-4AE2-9C75-746B908FB0BA}" type="presOf" srcId="{FE345D2A-0A46-47D2-801F-4311C5A5DAB9}" destId="{4E9AADE5-41CE-4D62-89F0-E750762E5F9E}" srcOrd="0" destOrd="0" presId="urn:microsoft.com/office/officeart/2005/8/layout/process4"/>
    <dgm:cxn modelId="{1560FDC7-7E1A-417C-B769-1F892F8A8771}" srcId="{03B8235C-EBF2-486C-B18E-C929033C6555}" destId="{C80BFEF6-C86A-4874-B130-FEF5B12EA159}" srcOrd="0" destOrd="0" parTransId="{6ED2F366-91BD-4AA1-8455-9986CAABAF0C}" sibTransId="{C69A5BE8-C0F1-46BE-B420-CA3A202243E4}"/>
    <dgm:cxn modelId="{3F2109D5-F373-42BF-A7CD-22E5C17ECD93}" srcId="{03B8235C-EBF2-486C-B18E-C929033C6555}" destId="{BB30CA39-C371-4740-B3B5-EEEF7C5ADC52}" srcOrd="3" destOrd="0" parTransId="{CBFA5276-5373-47E3-BCEB-9C7825BCFD53}" sibTransId="{019EB83A-5EB3-46C9-AD64-45658D0C03E2}"/>
    <dgm:cxn modelId="{76FA60B0-FBD5-4377-8B8B-D2F5A82457F2}" type="presOf" srcId="{03B8235C-EBF2-486C-B18E-C929033C6555}" destId="{BD1931BC-D333-4628-8976-9CBFB513474D}" srcOrd="0" destOrd="0" presId="urn:microsoft.com/office/officeart/2005/8/layout/process4"/>
    <dgm:cxn modelId="{02E85D5B-1170-477F-950A-E80A2ED5664E}" type="presParOf" srcId="{BD1931BC-D333-4628-8976-9CBFB513474D}" destId="{3BCBD2F2-D0BA-44EC-921F-39894F0F63DA}" srcOrd="0" destOrd="0" presId="urn:microsoft.com/office/officeart/2005/8/layout/process4"/>
    <dgm:cxn modelId="{7F514F7E-F19D-4ECD-A7C1-C34F60B50011}" type="presParOf" srcId="{3BCBD2F2-D0BA-44EC-921F-39894F0F63DA}" destId="{4E9AADE5-41CE-4D62-89F0-E750762E5F9E}" srcOrd="0" destOrd="0" presId="urn:microsoft.com/office/officeart/2005/8/layout/process4"/>
    <dgm:cxn modelId="{0FA1C6DB-C25F-46BF-AA33-3AAC7DF7A2AC}" type="presParOf" srcId="{BD1931BC-D333-4628-8976-9CBFB513474D}" destId="{65E4B61D-C5CA-4BD8-A273-35B3971C682A}" srcOrd="1" destOrd="0" presId="urn:microsoft.com/office/officeart/2005/8/layout/process4"/>
    <dgm:cxn modelId="{EE7C69A1-2AC1-4B31-AFC8-DB1E34F3A3E5}" type="presParOf" srcId="{BD1931BC-D333-4628-8976-9CBFB513474D}" destId="{90D64DD2-4852-4FD2-B9CA-A4129A1286BD}" srcOrd="2" destOrd="0" presId="urn:microsoft.com/office/officeart/2005/8/layout/process4"/>
    <dgm:cxn modelId="{398EC690-3DE6-41EC-B567-F665D204B01F}" type="presParOf" srcId="{90D64DD2-4852-4FD2-B9CA-A4129A1286BD}" destId="{A3D09512-8069-4DC3-AD1F-104DE916C195}" srcOrd="0" destOrd="0" presId="urn:microsoft.com/office/officeart/2005/8/layout/process4"/>
    <dgm:cxn modelId="{47CB7EAB-EED0-4AD3-86CA-ED94BFA108CE}" type="presParOf" srcId="{BD1931BC-D333-4628-8976-9CBFB513474D}" destId="{79084601-7BF8-49F2-98CD-0F04A9207CA0}" srcOrd="3" destOrd="0" presId="urn:microsoft.com/office/officeart/2005/8/layout/process4"/>
    <dgm:cxn modelId="{37DED798-A068-4607-9317-C8CCB978979D}" type="presParOf" srcId="{BD1931BC-D333-4628-8976-9CBFB513474D}" destId="{353C75D2-CCE6-4A35-B53E-5C9B659816E6}" srcOrd="4" destOrd="0" presId="urn:microsoft.com/office/officeart/2005/8/layout/process4"/>
    <dgm:cxn modelId="{6B71D5FA-2F63-4058-8B57-80C02F14130C}" type="presParOf" srcId="{353C75D2-CCE6-4A35-B53E-5C9B659816E6}" destId="{345F3609-5A6B-4ECC-8BA3-6AC08EFC4122}" srcOrd="0" destOrd="0" presId="urn:microsoft.com/office/officeart/2005/8/layout/process4"/>
    <dgm:cxn modelId="{C6209D5C-8534-484C-9B08-596EF5E0D624}" type="presParOf" srcId="{BD1931BC-D333-4628-8976-9CBFB513474D}" destId="{0C09E368-994E-49BD-B419-1BAE37D6BE40}" srcOrd="5" destOrd="0" presId="urn:microsoft.com/office/officeart/2005/8/layout/process4"/>
    <dgm:cxn modelId="{4AD63B1C-7E33-4307-ACA3-6004CD0B5EBE}" type="presParOf" srcId="{BD1931BC-D333-4628-8976-9CBFB513474D}" destId="{26BAFBEB-487C-4487-9093-1B99476A30AA}" srcOrd="6" destOrd="0" presId="urn:microsoft.com/office/officeart/2005/8/layout/process4"/>
    <dgm:cxn modelId="{572E2D4A-CF74-4B78-9078-2DB5744A1DBF}" type="presParOf" srcId="{26BAFBEB-487C-4487-9093-1B99476A30AA}" destId="{279E4D28-2371-4D5F-A22C-BC7FAEF6DE22}" srcOrd="0" destOrd="0" presId="urn:microsoft.com/office/officeart/2005/8/layout/process4"/>
    <dgm:cxn modelId="{7149C4DE-68DF-4DD0-B27D-AD69B538F567}" type="presParOf" srcId="{BD1931BC-D333-4628-8976-9CBFB513474D}" destId="{CA3C3072-1AE7-4957-8F7C-D2012ED2C6BE}" srcOrd="7" destOrd="0" presId="urn:microsoft.com/office/officeart/2005/8/layout/process4"/>
    <dgm:cxn modelId="{6D3BE682-A758-4209-A125-D197EFF05AC8}" type="presParOf" srcId="{BD1931BC-D333-4628-8976-9CBFB513474D}" destId="{CEB6CB77-DA87-4605-9738-0CC813A9D810}" srcOrd="8" destOrd="0" presId="urn:microsoft.com/office/officeart/2005/8/layout/process4"/>
    <dgm:cxn modelId="{12DB5BCD-CBD4-46C9-9A9E-BBC1D17610EE}" type="presParOf" srcId="{CEB6CB77-DA87-4605-9738-0CC813A9D810}" destId="{F06F169E-87D0-4AB7-8BA4-B08A1725ADA9}" srcOrd="0" destOrd="0" presId="urn:microsoft.com/office/officeart/2005/8/layout/process4"/>
    <dgm:cxn modelId="{BEEBC72E-C434-4879-B971-87CD75C03AA3}" type="presParOf" srcId="{BD1931BC-D333-4628-8976-9CBFB513474D}" destId="{6A789D13-6C68-4748-A08C-92D0355DA9A2}" srcOrd="9" destOrd="0" presId="urn:microsoft.com/office/officeart/2005/8/layout/process4"/>
    <dgm:cxn modelId="{E4C9C21A-3F80-403D-B07C-FD34EF9DA7CC}" type="presParOf" srcId="{BD1931BC-D333-4628-8976-9CBFB513474D}" destId="{9A8375BC-BEF7-4DAF-BE5E-BE9B5748604C}" srcOrd="10" destOrd="0" presId="urn:microsoft.com/office/officeart/2005/8/layout/process4"/>
    <dgm:cxn modelId="{DE0474BA-7F78-49C1-AEB4-70A425589CDE}" type="presParOf" srcId="{9A8375BC-BEF7-4DAF-BE5E-BE9B5748604C}" destId="{0A4F8183-EF4D-4A4B-A81F-D416AA09FE5C}" srcOrd="0" destOrd="0" presId="urn:microsoft.com/office/officeart/2005/8/layout/process4"/>
    <dgm:cxn modelId="{55A8EBA4-F517-41D9-8F6C-27006B3A442A}" type="presParOf" srcId="{BD1931BC-D333-4628-8976-9CBFB513474D}" destId="{888535F3-6C24-4A24-89D4-95F5F95259A3}" srcOrd="11" destOrd="0" presId="urn:microsoft.com/office/officeart/2005/8/layout/process4"/>
    <dgm:cxn modelId="{6F9E05A0-B5ED-4D63-84CB-86F359F9A3E2}" type="presParOf" srcId="{BD1931BC-D333-4628-8976-9CBFB513474D}" destId="{5B447A84-0414-417D-AB61-A65C0588543D}" srcOrd="12" destOrd="0" presId="urn:microsoft.com/office/officeart/2005/8/layout/process4"/>
    <dgm:cxn modelId="{C95981F0-12E4-4C48-872E-5309A91C6129}" type="presParOf" srcId="{5B447A84-0414-417D-AB61-A65C0588543D}" destId="{E788DBE4-AE4A-40C5-B465-1267AEECB1F4}" srcOrd="0" destOrd="0" presId="urn:microsoft.com/office/officeart/2005/8/layout/process4"/>
    <dgm:cxn modelId="{0C2AEA99-2685-4336-B97D-C28AD876DD07}" type="presParOf" srcId="{BD1931BC-D333-4628-8976-9CBFB513474D}" destId="{89B426A1-611D-4044-BD7D-F2733BBA25B0}" srcOrd="13" destOrd="0" presId="urn:microsoft.com/office/officeart/2005/8/layout/process4"/>
    <dgm:cxn modelId="{DB292C62-2C03-4C9A-9B1F-32F9BC06A285}" type="presParOf" srcId="{BD1931BC-D333-4628-8976-9CBFB513474D}" destId="{ECA91A73-A1B3-4FEC-B18B-659D361255A6}" srcOrd="14" destOrd="0" presId="urn:microsoft.com/office/officeart/2005/8/layout/process4"/>
    <dgm:cxn modelId="{403045C9-9D20-4B95-8AFE-E116F89B87B6}" type="presParOf" srcId="{ECA91A73-A1B3-4FEC-B18B-659D361255A6}" destId="{BEE27BB1-EB02-442A-B3AC-A9F7680F47B4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3B8235C-EBF2-486C-B18E-C929033C6555}" type="doc">
      <dgm:prSet loTypeId="urn:microsoft.com/office/officeart/2005/8/layout/process4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C80BFEF6-C86A-4874-B130-FEF5B12EA159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Смотреть правде в глаза</a:t>
          </a:r>
          <a:endParaRPr lang="ru-RU" sz="2400" b="1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ED2F366-91BD-4AA1-8455-9986CAABAF0C}" type="parTrans" cxnId="{1560FDC7-7E1A-417C-B769-1F892F8A8771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C69A5BE8-C0F1-46BE-B420-CA3A202243E4}" type="sibTrans" cxnId="{1560FDC7-7E1A-417C-B769-1F892F8A8771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F96AEFCC-1E2C-4135-B766-E5AF057378C4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Смотреть сквозь пальцы</a:t>
          </a:r>
          <a:endParaRPr lang="ru-RU" sz="2400" b="1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CE51623-8594-44F9-AEB6-7BF5EFA07A08}" type="parTrans" cxnId="{0B28F6EF-2BD4-493E-943B-532476BA6B4A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8C4DB9C2-D9F5-4D7E-B0EE-6505B044E379}" type="sibTrans" cxnId="{0B28F6EF-2BD4-493E-943B-532476BA6B4A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EA3345A-A989-4132-9AA1-D2FCF2A4B802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Собаку съел</a:t>
          </a:r>
          <a:endParaRPr lang="ru-RU" sz="2400" b="1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3A3EC624-3D72-4A4C-9422-10D67E1BA767}" type="parTrans" cxnId="{D79339AE-293A-41C2-8EB0-5DAC1DB384F5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A96CEBBA-5610-48D9-9C9F-301C2D9B7BE3}" type="sibTrans" cxnId="{D79339AE-293A-41C2-8EB0-5DAC1DB384F5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B30CA39-C371-4740-B3B5-EEEF7C5ADC52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Спустя рукава</a:t>
          </a:r>
          <a:endParaRPr lang="ru-RU" sz="2400" b="1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CBFA5276-5373-47E3-BCEB-9C7825BCFD53}" type="parTrans" cxnId="{3F2109D5-F373-42BF-A7CD-22E5C17ECD93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019EB83A-5EB3-46C9-AD64-45658D0C03E2}" type="sibTrans" cxnId="{3F2109D5-F373-42BF-A7CD-22E5C17ECD93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193AAA7-5494-4EEA-90F2-40A238DCABD5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Средь бела дня</a:t>
          </a:r>
          <a:endParaRPr lang="ru-RU" sz="2400" b="1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9E2D28D3-51EE-489D-AC94-B9724EB40803}" type="parTrans" cxnId="{ADE92D7D-A715-42C0-8866-B48B103BF6A4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E4A6ACF5-033C-4F3D-91EB-210131A66CEB}" type="sibTrans" cxnId="{ADE92D7D-A715-42C0-8866-B48B103BF6A4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5E9CC74-D16F-494E-8BE9-5D66A545576C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Ставить точки над </a:t>
          </a:r>
          <a:r>
            <a:rPr lang="en-US" sz="2400" b="1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i</a:t>
          </a:r>
          <a:endParaRPr lang="ru-RU" sz="2400" b="1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5635D15-F185-4D80-A885-F91B1C831521}" type="parTrans" cxnId="{E30B64DE-7557-4E44-882C-1DA631605CAD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30856EAE-1A35-4390-BE46-CECF436D62A9}" type="sibTrans" cxnId="{E30B64DE-7557-4E44-882C-1DA631605CAD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40ACB187-57BD-435C-B606-41332F3811F9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Стереть с лица земли</a:t>
          </a:r>
          <a:endParaRPr lang="ru-RU" sz="2400" b="1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000F59F-C0B5-47D9-9859-9E940B36FFFF}" type="parTrans" cxnId="{EA7FA64B-064D-4438-BEDD-EFD19005DB84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2E2F9C28-BC6F-4FEF-AD5B-0D0DC8FA1582}" type="sibTrans" cxnId="{EA7FA64B-064D-4438-BEDD-EFD19005DB84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FE345D2A-0A46-47D2-801F-4311C5A5DAB9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Стоять горой</a:t>
          </a:r>
          <a:endParaRPr lang="ru-RU" sz="2400" b="1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0E658A5-FA9A-4F17-943E-83693831CC7F}" type="parTrans" cxnId="{E5F0A22A-CFDF-47A4-A7D5-A184445D4FC2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26E780DF-7244-4E5B-86A9-BD434E332058}" type="sibTrans" cxnId="{E5F0A22A-CFDF-47A4-A7D5-A184445D4FC2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D1931BC-D333-4628-8976-9CBFB513474D}" type="pres">
      <dgm:prSet presAssocID="{03B8235C-EBF2-486C-B18E-C929033C655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BCBD2F2-D0BA-44EC-921F-39894F0F63DA}" type="pres">
      <dgm:prSet presAssocID="{FE345D2A-0A46-47D2-801F-4311C5A5DAB9}" presName="boxAndChildren" presStyleCnt="0"/>
      <dgm:spPr/>
      <dgm:t>
        <a:bodyPr/>
        <a:lstStyle/>
        <a:p>
          <a:endParaRPr lang="ru-RU"/>
        </a:p>
      </dgm:t>
    </dgm:pt>
    <dgm:pt modelId="{4E9AADE5-41CE-4D62-89F0-E750762E5F9E}" type="pres">
      <dgm:prSet presAssocID="{FE345D2A-0A46-47D2-801F-4311C5A5DAB9}" presName="parentTextBox" presStyleLbl="node1" presStyleIdx="0" presStyleCnt="8"/>
      <dgm:spPr/>
      <dgm:t>
        <a:bodyPr/>
        <a:lstStyle/>
        <a:p>
          <a:endParaRPr lang="ru-RU"/>
        </a:p>
      </dgm:t>
    </dgm:pt>
    <dgm:pt modelId="{65E4B61D-C5CA-4BD8-A273-35B3971C682A}" type="pres">
      <dgm:prSet presAssocID="{2E2F9C28-BC6F-4FEF-AD5B-0D0DC8FA1582}" presName="sp" presStyleCnt="0"/>
      <dgm:spPr/>
      <dgm:t>
        <a:bodyPr/>
        <a:lstStyle/>
        <a:p>
          <a:endParaRPr lang="ru-RU"/>
        </a:p>
      </dgm:t>
    </dgm:pt>
    <dgm:pt modelId="{90D64DD2-4852-4FD2-B9CA-A4129A1286BD}" type="pres">
      <dgm:prSet presAssocID="{40ACB187-57BD-435C-B606-41332F3811F9}" presName="arrowAndChildren" presStyleCnt="0"/>
      <dgm:spPr/>
      <dgm:t>
        <a:bodyPr/>
        <a:lstStyle/>
        <a:p>
          <a:endParaRPr lang="ru-RU"/>
        </a:p>
      </dgm:t>
    </dgm:pt>
    <dgm:pt modelId="{A3D09512-8069-4DC3-AD1F-104DE916C195}" type="pres">
      <dgm:prSet presAssocID="{40ACB187-57BD-435C-B606-41332F3811F9}" presName="parentTextArrow" presStyleLbl="node1" presStyleIdx="1" presStyleCnt="8"/>
      <dgm:spPr/>
      <dgm:t>
        <a:bodyPr/>
        <a:lstStyle/>
        <a:p>
          <a:endParaRPr lang="ru-RU"/>
        </a:p>
      </dgm:t>
    </dgm:pt>
    <dgm:pt modelId="{79084601-7BF8-49F2-98CD-0F04A9207CA0}" type="pres">
      <dgm:prSet presAssocID="{30856EAE-1A35-4390-BE46-CECF436D62A9}" presName="sp" presStyleCnt="0"/>
      <dgm:spPr/>
      <dgm:t>
        <a:bodyPr/>
        <a:lstStyle/>
        <a:p>
          <a:endParaRPr lang="ru-RU"/>
        </a:p>
      </dgm:t>
    </dgm:pt>
    <dgm:pt modelId="{353C75D2-CCE6-4A35-B53E-5C9B659816E6}" type="pres">
      <dgm:prSet presAssocID="{55E9CC74-D16F-494E-8BE9-5D66A545576C}" presName="arrowAndChildren" presStyleCnt="0"/>
      <dgm:spPr/>
      <dgm:t>
        <a:bodyPr/>
        <a:lstStyle/>
        <a:p>
          <a:endParaRPr lang="ru-RU"/>
        </a:p>
      </dgm:t>
    </dgm:pt>
    <dgm:pt modelId="{345F3609-5A6B-4ECC-8BA3-6AC08EFC4122}" type="pres">
      <dgm:prSet presAssocID="{55E9CC74-D16F-494E-8BE9-5D66A545576C}" presName="parentTextArrow" presStyleLbl="node1" presStyleIdx="2" presStyleCnt="8"/>
      <dgm:spPr/>
      <dgm:t>
        <a:bodyPr/>
        <a:lstStyle/>
        <a:p>
          <a:endParaRPr lang="ru-RU"/>
        </a:p>
      </dgm:t>
    </dgm:pt>
    <dgm:pt modelId="{0C09E368-994E-49BD-B419-1BAE37D6BE40}" type="pres">
      <dgm:prSet presAssocID="{E4A6ACF5-033C-4F3D-91EB-210131A66CEB}" presName="sp" presStyleCnt="0"/>
      <dgm:spPr/>
      <dgm:t>
        <a:bodyPr/>
        <a:lstStyle/>
        <a:p>
          <a:endParaRPr lang="ru-RU"/>
        </a:p>
      </dgm:t>
    </dgm:pt>
    <dgm:pt modelId="{26BAFBEB-487C-4487-9093-1B99476A30AA}" type="pres">
      <dgm:prSet presAssocID="{B193AAA7-5494-4EEA-90F2-40A238DCABD5}" presName="arrowAndChildren" presStyleCnt="0"/>
      <dgm:spPr/>
      <dgm:t>
        <a:bodyPr/>
        <a:lstStyle/>
        <a:p>
          <a:endParaRPr lang="ru-RU"/>
        </a:p>
      </dgm:t>
    </dgm:pt>
    <dgm:pt modelId="{279E4D28-2371-4D5F-A22C-BC7FAEF6DE22}" type="pres">
      <dgm:prSet presAssocID="{B193AAA7-5494-4EEA-90F2-40A238DCABD5}" presName="parentTextArrow" presStyleLbl="node1" presStyleIdx="3" presStyleCnt="8"/>
      <dgm:spPr/>
      <dgm:t>
        <a:bodyPr/>
        <a:lstStyle/>
        <a:p>
          <a:endParaRPr lang="ru-RU"/>
        </a:p>
      </dgm:t>
    </dgm:pt>
    <dgm:pt modelId="{CA3C3072-1AE7-4957-8F7C-D2012ED2C6BE}" type="pres">
      <dgm:prSet presAssocID="{019EB83A-5EB3-46C9-AD64-45658D0C03E2}" presName="sp" presStyleCnt="0"/>
      <dgm:spPr/>
      <dgm:t>
        <a:bodyPr/>
        <a:lstStyle/>
        <a:p>
          <a:endParaRPr lang="ru-RU"/>
        </a:p>
      </dgm:t>
    </dgm:pt>
    <dgm:pt modelId="{CEB6CB77-DA87-4605-9738-0CC813A9D810}" type="pres">
      <dgm:prSet presAssocID="{BB30CA39-C371-4740-B3B5-EEEF7C5ADC52}" presName="arrowAndChildren" presStyleCnt="0"/>
      <dgm:spPr/>
      <dgm:t>
        <a:bodyPr/>
        <a:lstStyle/>
        <a:p>
          <a:endParaRPr lang="ru-RU"/>
        </a:p>
      </dgm:t>
    </dgm:pt>
    <dgm:pt modelId="{F06F169E-87D0-4AB7-8BA4-B08A1725ADA9}" type="pres">
      <dgm:prSet presAssocID="{BB30CA39-C371-4740-B3B5-EEEF7C5ADC52}" presName="parentTextArrow" presStyleLbl="node1" presStyleIdx="4" presStyleCnt="8"/>
      <dgm:spPr/>
      <dgm:t>
        <a:bodyPr/>
        <a:lstStyle/>
        <a:p>
          <a:endParaRPr lang="ru-RU"/>
        </a:p>
      </dgm:t>
    </dgm:pt>
    <dgm:pt modelId="{6A789D13-6C68-4748-A08C-92D0355DA9A2}" type="pres">
      <dgm:prSet presAssocID="{A96CEBBA-5610-48D9-9C9F-301C2D9B7BE3}" presName="sp" presStyleCnt="0"/>
      <dgm:spPr/>
      <dgm:t>
        <a:bodyPr/>
        <a:lstStyle/>
        <a:p>
          <a:endParaRPr lang="ru-RU"/>
        </a:p>
      </dgm:t>
    </dgm:pt>
    <dgm:pt modelId="{9A8375BC-BEF7-4DAF-BE5E-BE9B5748604C}" type="pres">
      <dgm:prSet presAssocID="{5EA3345A-A989-4132-9AA1-D2FCF2A4B802}" presName="arrowAndChildren" presStyleCnt="0"/>
      <dgm:spPr/>
      <dgm:t>
        <a:bodyPr/>
        <a:lstStyle/>
        <a:p>
          <a:endParaRPr lang="ru-RU"/>
        </a:p>
      </dgm:t>
    </dgm:pt>
    <dgm:pt modelId="{0A4F8183-EF4D-4A4B-A81F-D416AA09FE5C}" type="pres">
      <dgm:prSet presAssocID="{5EA3345A-A989-4132-9AA1-D2FCF2A4B802}" presName="parentTextArrow" presStyleLbl="node1" presStyleIdx="5" presStyleCnt="8"/>
      <dgm:spPr/>
      <dgm:t>
        <a:bodyPr/>
        <a:lstStyle/>
        <a:p>
          <a:endParaRPr lang="ru-RU"/>
        </a:p>
      </dgm:t>
    </dgm:pt>
    <dgm:pt modelId="{888535F3-6C24-4A24-89D4-95F5F95259A3}" type="pres">
      <dgm:prSet presAssocID="{8C4DB9C2-D9F5-4D7E-B0EE-6505B044E379}" presName="sp" presStyleCnt="0"/>
      <dgm:spPr/>
      <dgm:t>
        <a:bodyPr/>
        <a:lstStyle/>
        <a:p>
          <a:endParaRPr lang="ru-RU"/>
        </a:p>
      </dgm:t>
    </dgm:pt>
    <dgm:pt modelId="{5B447A84-0414-417D-AB61-A65C0588543D}" type="pres">
      <dgm:prSet presAssocID="{F96AEFCC-1E2C-4135-B766-E5AF057378C4}" presName="arrowAndChildren" presStyleCnt="0"/>
      <dgm:spPr/>
      <dgm:t>
        <a:bodyPr/>
        <a:lstStyle/>
        <a:p>
          <a:endParaRPr lang="ru-RU"/>
        </a:p>
      </dgm:t>
    </dgm:pt>
    <dgm:pt modelId="{E788DBE4-AE4A-40C5-B465-1267AEECB1F4}" type="pres">
      <dgm:prSet presAssocID="{F96AEFCC-1E2C-4135-B766-E5AF057378C4}" presName="parentTextArrow" presStyleLbl="node1" presStyleIdx="6" presStyleCnt="8"/>
      <dgm:spPr/>
      <dgm:t>
        <a:bodyPr/>
        <a:lstStyle/>
        <a:p>
          <a:endParaRPr lang="ru-RU"/>
        </a:p>
      </dgm:t>
    </dgm:pt>
    <dgm:pt modelId="{89B426A1-611D-4044-BD7D-F2733BBA25B0}" type="pres">
      <dgm:prSet presAssocID="{C69A5BE8-C0F1-46BE-B420-CA3A202243E4}" presName="sp" presStyleCnt="0"/>
      <dgm:spPr/>
      <dgm:t>
        <a:bodyPr/>
        <a:lstStyle/>
        <a:p>
          <a:endParaRPr lang="ru-RU"/>
        </a:p>
      </dgm:t>
    </dgm:pt>
    <dgm:pt modelId="{ECA91A73-A1B3-4FEC-B18B-659D361255A6}" type="pres">
      <dgm:prSet presAssocID="{C80BFEF6-C86A-4874-B130-FEF5B12EA159}" presName="arrowAndChildren" presStyleCnt="0"/>
      <dgm:spPr/>
      <dgm:t>
        <a:bodyPr/>
        <a:lstStyle/>
        <a:p>
          <a:endParaRPr lang="ru-RU"/>
        </a:p>
      </dgm:t>
    </dgm:pt>
    <dgm:pt modelId="{BEE27BB1-EB02-442A-B3AC-A9F7680F47B4}" type="pres">
      <dgm:prSet presAssocID="{C80BFEF6-C86A-4874-B130-FEF5B12EA159}" presName="parentTextArrow" presStyleLbl="node1" presStyleIdx="7" presStyleCnt="8"/>
      <dgm:spPr/>
      <dgm:t>
        <a:bodyPr/>
        <a:lstStyle/>
        <a:p>
          <a:endParaRPr lang="ru-RU"/>
        </a:p>
      </dgm:t>
    </dgm:pt>
  </dgm:ptLst>
  <dgm:cxnLst>
    <dgm:cxn modelId="{D79339AE-293A-41C2-8EB0-5DAC1DB384F5}" srcId="{03B8235C-EBF2-486C-B18E-C929033C6555}" destId="{5EA3345A-A989-4132-9AA1-D2FCF2A4B802}" srcOrd="2" destOrd="0" parTransId="{3A3EC624-3D72-4A4C-9422-10D67E1BA767}" sibTransId="{A96CEBBA-5610-48D9-9C9F-301C2D9B7BE3}"/>
    <dgm:cxn modelId="{0E02FB32-97CA-4AFE-B434-AF12D471B4F0}" type="presOf" srcId="{BB30CA39-C371-4740-B3B5-EEEF7C5ADC52}" destId="{F06F169E-87D0-4AB7-8BA4-B08A1725ADA9}" srcOrd="0" destOrd="0" presId="urn:microsoft.com/office/officeart/2005/8/layout/process4"/>
    <dgm:cxn modelId="{E5F0A22A-CFDF-47A4-A7D5-A184445D4FC2}" srcId="{03B8235C-EBF2-486C-B18E-C929033C6555}" destId="{FE345D2A-0A46-47D2-801F-4311C5A5DAB9}" srcOrd="7" destOrd="0" parTransId="{50E658A5-FA9A-4F17-943E-83693831CC7F}" sibTransId="{26E780DF-7244-4E5B-86A9-BD434E332058}"/>
    <dgm:cxn modelId="{E30B64DE-7557-4E44-882C-1DA631605CAD}" srcId="{03B8235C-EBF2-486C-B18E-C929033C6555}" destId="{55E9CC74-D16F-494E-8BE9-5D66A545576C}" srcOrd="5" destOrd="0" parTransId="{65635D15-F185-4D80-A885-F91B1C831521}" sibTransId="{30856EAE-1A35-4390-BE46-CECF436D62A9}"/>
    <dgm:cxn modelId="{EA7FA64B-064D-4438-BEDD-EFD19005DB84}" srcId="{03B8235C-EBF2-486C-B18E-C929033C6555}" destId="{40ACB187-57BD-435C-B606-41332F3811F9}" srcOrd="6" destOrd="0" parTransId="{5000F59F-C0B5-47D9-9859-9E940B36FFFF}" sibTransId="{2E2F9C28-BC6F-4FEF-AD5B-0D0DC8FA1582}"/>
    <dgm:cxn modelId="{ADE92D7D-A715-42C0-8866-B48B103BF6A4}" srcId="{03B8235C-EBF2-486C-B18E-C929033C6555}" destId="{B193AAA7-5494-4EEA-90F2-40A238DCABD5}" srcOrd="4" destOrd="0" parTransId="{9E2D28D3-51EE-489D-AC94-B9724EB40803}" sibTransId="{E4A6ACF5-033C-4F3D-91EB-210131A66CEB}"/>
    <dgm:cxn modelId="{BF66334C-D2B1-4207-86E3-10A9CC24F215}" type="presOf" srcId="{03B8235C-EBF2-486C-B18E-C929033C6555}" destId="{BD1931BC-D333-4628-8976-9CBFB513474D}" srcOrd="0" destOrd="0" presId="urn:microsoft.com/office/officeart/2005/8/layout/process4"/>
    <dgm:cxn modelId="{CC31C1A3-11B4-471E-AD24-83B3109C65F9}" type="presOf" srcId="{40ACB187-57BD-435C-B606-41332F3811F9}" destId="{A3D09512-8069-4DC3-AD1F-104DE916C195}" srcOrd="0" destOrd="0" presId="urn:microsoft.com/office/officeart/2005/8/layout/process4"/>
    <dgm:cxn modelId="{52D7A3BC-9142-495D-9244-5C800CBDA3A4}" type="presOf" srcId="{55E9CC74-D16F-494E-8BE9-5D66A545576C}" destId="{345F3609-5A6B-4ECC-8BA3-6AC08EFC4122}" srcOrd="0" destOrd="0" presId="urn:microsoft.com/office/officeart/2005/8/layout/process4"/>
    <dgm:cxn modelId="{860C75A5-FCC3-4F39-8B9B-1B9CBA251D83}" type="presOf" srcId="{C80BFEF6-C86A-4874-B130-FEF5B12EA159}" destId="{BEE27BB1-EB02-442A-B3AC-A9F7680F47B4}" srcOrd="0" destOrd="0" presId="urn:microsoft.com/office/officeart/2005/8/layout/process4"/>
    <dgm:cxn modelId="{8A1AEF84-8353-4E0B-B0A9-4B0ACADC0AF4}" type="presOf" srcId="{F96AEFCC-1E2C-4135-B766-E5AF057378C4}" destId="{E788DBE4-AE4A-40C5-B465-1267AEECB1F4}" srcOrd="0" destOrd="0" presId="urn:microsoft.com/office/officeart/2005/8/layout/process4"/>
    <dgm:cxn modelId="{92935CC0-7AFE-48C2-9B87-FD9989FB8CFC}" type="presOf" srcId="{5EA3345A-A989-4132-9AA1-D2FCF2A4B802}" destId="{0A4F8183-EF4D-4A4B-A81F-D416AA09FE5C}" srcOrd="0" destOrd="0" presId="urn:microsoft.com/office/officeart/2005/8/layout/process4"/>
    <dgm:cxn modelId="{0EC83966-C0B5-4E4C-A50E-44BFD0507638}" type="presOf" srcId="{B193AAA7-5494-4EEA-90F2-40A238DCABD5}" destId="{279E4D28-2371-4D5F-A22C-BC7FAEF6DE22}" srcOrd="0" destOrd="0" presId="urn:microsoft.com/office/officeart/2005/8/layout/process4"/>
    <dgm:cxn modelId="{086F3236-34C8-4EE0-B931-4360B6F8E9C0}" type="presOf" srcId="{FE345D2A-0A46-47D2-801F-4311C5A5DAB9}" destId="{4E9AADE5-41CE-4D62-89F0-E750762E5F9E}" srcOrd="0" destOrd="0" presId="urn:microsoft.com/office/officeart/2005/8/layout/process4"/>
    <dgm:cxn modelId="{0B28F6EF-2BD4-493E-943B-532476BA6B4A}" srcId="{03B8235C-EBF2-486C-B18E-C929033C6555}" destId="{F96AEFCC-1E2C-4135-B766-E5AF057378C4}" srcOrd="1" destOrd="0" parTransId="{6CE51623-8594-44F9-AEB6-7BF5EFA07A08}" sibTransId="{8C4DB9C2-D9F5-4D7E-B0EE-6505B044E379}"/>
    <dgm:cxn modelId="{1560FDC7-7E1A-417C-B769-1F892F8A8771}" srcId="{03B8235C-EBF2-486C-B18E-C929033C6555}" destId="{C80BFEF6-C86A-4874-B130-FEF5B12EA159}" srcOrd="0" destOrd="0" parTransId="{6ED2F366-91BD-4AA1-8455-9986CAABAF0C}" sibTransId="{C69A5BE8-C0F1-46BE-B420-CA3A202243E4}"/>
    <dgm:cxn modelId="{3F2109D5-F373-42BF-A7CD-22E5C17ECD93}" srcId="{03B8235C-EBF2-486C-B18E-C929033C6555}" destId="{BB30CA39-C371-4740-B3B5-EEEF7C5ADC52}" srcOrd="3" destOrd="0" parTransId="{CBFA5276-5373-47E3-BCEB-9C7825BCFD53}" sibTransId="{019EB83A-5EB3-46C9-AD64-45658D0C03E2}"/>
    <dgm:cxn modelId="{9B0DF999-0643-4DB3-9DEF-97CB5EB96A5A}" type="presParOf" srcId="{BD1931BC-D333-4628-8976-9CBFB513474D}" destId="{3BCBD2F2-D0BA-44EC-921F-39894F0F63DA}" srcOrd="0" destOrd="0" presId="urn:microsoft.com/office/officeart/2005/8/layout/process4"/>
    <dgm:cxn modelId="{9E4EDF06-B098-433E-9175-9A8737346BE7}" type="presParOf" srcId="{3BCBD2F2-D0BA-44EC-921F-39894F0F63DA}" destId="{4E9AADE5-41CE-4D62-89F0-E750762E5F9E}" srcOrd="0" destOrd="0" presId="urn:microsoft.com/office/officeart/2005/8/layout/process4"/>
    <dgm:cxn modelId="{E2FD43BE-5A4F-48AD-8284-430F1F5E2DE3}" type="presParOf" srcId="{BD1931BC-D333-4628-8976-9CBFB513474D}" destId="{65E4B61D-C5CA-4BD8-A273-35B3971C682A}" srcOrd="1" destOrd="0" presId="urn:microsoft.com/office/officeart/2005/8/layout/process4"/>
    <dgm:cxn modelId="{13D4FAA5-6283-4B71-93BE-0D74AF4B3BF2}" type="presParOf" srcId="{BD1931BC-D333-4628-8976-9CBFB513474D}" destId="{90D64DD2-4852-4FD2-B9CA-A4129A1286BD}" srcOrd="2" destOrd="0" presId="urn:microsoft.com/office/officeart/2005/8/layout/process4"/>
    <dgm:cxn modelId="{4F1AEF31-FC75-4C38-9E8A-93B26ABC4024}" type="presParOf" srcId="{90D64DD2-4852-4FD2-B9CA-A4129A1286BD}" destId="{A3D09512-8069-4DC3-AD1F-104DE916C195}" srcOrd="0" destOrd="0" presId="urn:microsoft.com/office/officeart/2005/8/layout/process4"/>
    <dgm:cxn modelId="{3E19CF50-46F8-4984-81FA-56A8D4911F73}" type="presParOf" srcId="{BD1931BC-D333-4628-8976-9CBFB513474D}" destId="{79084601-7BF8-49F2-98CD-0F04A9207CA0}" srcOrd="3" destOrd="0" presId="urn:microsoft.com/office/officeart/2005/8/layout/process4"/>
    <dgm:cxn modelId="{88EEF3F8-8A0F-44A6-A3CF-AB53637719D3}" type="presParOf" srcId="{BD1931BC-D333-4628-8976-9CBFB513474D}" destId="{353C75D2-CCE6-4A35-B53E-5C9B659816E6}" srcOrd="4" destOrd="0" presId="urn:microsoft.com/office/officeart/2005/8/layout/process4"/>
    <dgm:cxn modelId="{D52563EC-660F-4659-BD5F-6DB45C76D5D9}" type="presParOf" srcId="{353C75D2-CCE6-4A35-B53E-5C9B659816E6}" destId="{345F3609-5A6B-4ECC-8BA3-6AC08EFC4122}" srcOrd="0" destOrd="0" presId="urn:microsoft.com/office/officeart/2005/8/layout/process4"/>
    <dgm:cxn modelId="{0B749CD0-CBB8-4884-BC93-C02224D9CA14}" type="presParOf" srcId="{BD1931BC-D333-4628-8976-9CBFB513474D}" destId="{0C09E368-994E-49BD-B419-1BAE37D6BE40}" srcOrd="5" destOrd="0" presId="urn:microsoft.com/office/officeart/2005/8/layout/process4"/>
    <dgm:cxn modelId="{C11A7818-B26B-4A2D-B9DC-983BE4B33074}" type="presParOf" srcId="{BD1931BC-D333-4628-8976-9CBFB513474D}" destId="{26BAFBEB-487C-4487-9093-1B99476A30AA}" srcOrd="6" destOrd="0" presId="urn:microsoft.com/office/officeart/2005/8/layout/process4"/>
    <dgm:cxn modelId="{6735699D-F979-4CA6-AFAD-4D9C312AE9EF}" type="presParOf" srcId="{26BAFBEB-487C-4487-9093-1B99476A30AA}" destId="{279E4D28-2371-4D5F-A22C-BC7FAEF6DE22}" srcOrd="0" destOrd="0" presId="urn:microsoft.com/office/officeart/2005/8/layout/process4"/>
    <dgm:cxn modelId="{19DA299B-4CB4-4C55-9DFD-A231BE738A04}" type="presParOf" srcId="{BD1931BC-D333-4628-8976-9CBFB513474D}" destId="{CA3C3072-1AE7-4957-8F7C-D2012ED2C6BE}" srcOrd="7" destOrd="0" presId="urn:microsoft.com/office/officeart/2005/8/layout/process4"/>
    <dgm:cxn modelId="{1A167F54-B081-42D8-8259-B82EE513ADA0}" type="presParOf" srcId="{BD1931BC-D333-4628-8976-9CBFB513474D}" destId="{CEB6CB77-DA87-4605-9738-0CC813A9D810}" srcOrd="8" destOrd="0" presId="urn:microsoft.com/office/officeart/2005/8/layout/process4"/>
    <dgm:cxn modelId="{8C88E5DB-3E6C-44EE-99EF-A4965276FDDD}" type="presParOf" srcId="{CEB6CB77-DA87-4605-9738-0CC813A9D810}" destId="{F06F169E-87D0-4AB7-8BA4-B08A1725ADA9}" srcOrd="0" destOrd="0" presId="urn:microsoft.com/office/officeart/2005/8/layout/process4"/>
    <dgm:cxn modelId="{61115B0B-2077-4098-96AC-50E42F795A22}" type="presParOf" srcId="{BD1931BC-D333-4628-8976-9CBFB513474D}" destId="{6A789D13-6C68-4748-A08C-92D0355DA9A2}" srcOrd="9" destOrd="0" presId="urn:microsoft.com/office/officeart/2005/8/layout/process4"/>
    <dgm:cxn modelId="{E1318BFE-6A45-4262-BB2B-D043F403873C}" type="presParOf" srcId="{BD1931BC-D333-4628-8976-9CBFB513474D}" destId="{9A8375BC-BEF7-4DAF-BE5E-BE9B5748604C}" srcOrd="10" destOrd="0" presId="urn:microsoft.com/office/officeart/2005/8/layout/process4"/>
    <dgm:cxn modelId="{2BFF74F1-BAFB-4C0B-B2D9-5A7ACC356B91}" type="presParOf" srcId="{9A8375BC-BEF7-4DAF-BE5E-BE9B5748604C}" destId="{0A4F8183-EF4D-4A4B-A81F-D416AA09FE5C}" srcOrd="0" destOrd="0" presId="urn:microsoft.com/office/officeart/2005/8/layout/process4"/>
    <dgm:cxn modelId="{A5AB23F0-DE87-4545-8AA3-C762899AFFBA}" type="presParOf" srcId="{BD1931BC-D333-4628-8976-9CBFB513474D}" destId="{888535F3-6C24-4A24-89D4-95F5F95259A3}" srcOrd="11" destOrd="0" presId="urn:microsoft.com/office/officeart/2005/8/layout/process4"/>
    <dgm:cxn modelId="{96E99A8D-6D22-46D7-A6A5-58C9C681FC90}" type="presParOf" srcId="{BD1931BC-D333-4628-8976-9CBFB513474D}" destId="{5B447A84-0414-417D-AB61-A65C0588543D}" srcOrd="12" destOrd="0" presId="urn:microsoft.com/office/officeart/2005/8/layout/process4"/>
    <dgm:cxn modelId="{189F3F24-2F55-4571-8A12-46BDE58658D7}" type="presParOf" srcId="{5B447A84-0414-417D-AB61-A65C0588543D}" destId="{E788DBE4-AE4A-40C5-B465-1267AEECB1F4}" srcOrd="0" destOrd="0" presId="urn:microsoft.com/office/officeart/2005/8/layout/process4"/>
    <dgm:cxn modelId="{82B590D8-55B5-4F8B-8363-AAB634CFDFE7}" type="presParOf" srcId="{BD1931BC-D333-4628-8976-9CBFB513474D}" destId="{89B426A1-611D-4044-BD7D-F2733BBA25B0}" srcOrd="13" destOrd="0" presId="urn:microsoft.com/office/officeart/2005/8/layout/process4"/>
    <dgm:cxn modelId="{BE2D1A52-1A26-4724-9C54-561BB81474E5}" type="presParOf" srcId="{BD1931BC-D333-4628-8976-9CBFB513474D}" destId="{ECA91A73-A1B3-4FEC-B18B-659D361255A6}" srcOrd="14" destOrd="0" presId="urn:microsoft.com/office/officeart/2005/8/layout/process4"/>
    <dgm:cxn modelId="{3FB566AE-EBEE-4387-AA1E-5AAC479575DB}" type="presParOf" srcId="{ECA91A73-A1B3-4FEC-B18B-659D361255A6}" destId="{BEE27BB1-EB02-442A-B3AC-A9F7680F47B4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3B8235C-EBF2-486C-B18E-C929033C6555}" type="doc">
      <dgm:prSet loTypeId="urn:microsoft.com/office/officeart/2005/8/layout/process4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C80BFEF6-C86A-4874-B130-FEF5B12EA159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Смотреть правде в глаза</a:t>
          </a:r>
          <a:endParaRPr lang="ru-RU" sz="2400" b="1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ED2F366-91BD-4AA1-8455-9986CAABAF0C}" type="parTrans" cxnId="{1560FDC7-7E1A-417C-B769-1F892F8A8771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C69A5BE8-C0F1-46BE-B420-CA3A202243E4}" type="sibTrans" cxnId="{1560FDC7-7E1A-417C-B769-1F892F8A8771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F96AEFCC-1E2C-4135-B766-E5AF057378C4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Смотреть сквозь пальцы</a:t>
          </a:r>
          <a:endParaRPr lang="ru-RU" sz="2400" b="1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CE51623-8594-44F9-AEB6-7BF5EFA07A08}" type="parTrans" cxnId="{0B28F6EF-2BD4-493E-943B-532476BA6B4A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8C4DB9C2-D9F5-4D7E-B0EE-6505B044E379}" type="sibTrans" cxnId="{0B28F6EF-2BD4-493E-943B-532476BA6B4A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EA3345A-A989-4132-9AA1-D2FCF2A4B802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Собаку съел</a:t>
          </a:r>
          <a:endParaRPr lang="ru-RU" sz="2400" b="1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3A3EC624-3D72-4A4C-9422-10D67E1BA767}" type="parTrans" cxnId="{D79339AE-293A-41C2-8EB0-5DAC1DB384F5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A96CEBBA-5610-48D9-9C9F-301C2D9B7BE3}" type="sibTrans" cxnId="{D79339AE-293A-41C2-8EB0-5DAC1DB384F5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B30CA39-C371-4740-B3B5-EEEF7C5ADC52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Спустя рукава</a:t>
          </a:r>
          <a:endParaRPr lang="ru-RU" sz="2400" b="1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CBFA5276-5373-47E3-BCEB-9C7825BCFD53}" type="parTrans" cxnId="{3F2109D5-F373-42BF-A7CD-22E5C17ECD93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019EB83A-5EB3-46C9-AD64-45658D0C03E2}" type="sibTrans" cxnId="{3F2109D5-F373-42BF-A7CD-22E5C17ECD93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193AAA7-5494-4EEA-90F2-40A238DCABD5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Средь бела дня</a:t>
          </a:r>
          <a:endParaRPr lang="ru-RU" sz="2400" b="1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9E2D28D3-51EE-489D-AC94-B9724EB40803}" type="parTrans" cxnId="{ADE92D7D-A715-42C0-8866-B48B103BF6A4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E4A6ACF5-033C-4F3D-91EB-210131A66CEB}" type="sibTrans" cxnId="{ADE92D7D-A715-42C0-8866-B48B103BF6A4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5E9CC74-D16F-494E-8BE9-5D66A545576C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Ставить точки над </a:t>
          </a:r>
          <a:r>
            <a:rPr lang="en-US" sz="2400" b="1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i</a:t>
          </a:r>
          <a:endParaRPr lang="ru-RU" sz="2400" b="1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5635D15-F185-4D80-A885-F91B1C831521}" type="parTrans" cxnId="{E30B64DE-7557-4E44-882C-1DA631605CAD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30856EAE-1A35-4390-BE46-CECF436D62A9}" type="sibTrans" cxnId="{E30B64DE-7557-4E44-882C-1DA631605CAD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40ACB187-57BD-435C-B606-41332F3811F9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Стереть с лица земли</a:t>
          </a:r>
          <a:endParaRPr lang="ru-RU" sz="2400" b="1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000F59F-C0B5-47D9-9859-9E940B36FFFF}" type="parTrans" cxnId="{EA7FA64B-064D-4438-BEDD-EFD19005DB84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2E2F9C28-BC6F-4FEF-AD5B-0D0DC8FA1582}" type="sibTrans" cxnId="{EA7FA64B-064D-4438-BEDD-EFD19005DB84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FE345D2A-0A46-47D2-801F-4311C5A5DAB9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Стоять горой</a:t>
          </a:r>
          <a:endParaRPr lang="ru-RU" sz="2400" b="1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0E658A5-FA9A-4F17-943E-83693831CC7F}" type="parTrans" cxnId="{E5F0A22A-CFDF-47A4-A7D5-A184445D4FC2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26E780DF-7244-4E5B-86A9-BD434E332058}" type="sibTrans" cxnId="{E5F0A22A-CFDF-47A4-A7D5-A184445D4FC2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D1931BC-D333-4628-8976-9CBFB513474D}" type="pres">
      <dgm:prSet presAssocID="{03B8235C-EBF2-486C-B18E-C929033C655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BCBD2F2-D0BA-44EC-921F-39894F0F63DA}" type="pres">
      <dgm:prSet presAssocID="{FE345D2A-0A46-47D2-801F-4311C5A5DAB9}" presName="boxAndChildren" presStyleCnt="0"/>
      <dgm:spPr/>
      <dgm:t>
        <a:bodyPr/>
        <a:lstStyle/>
        <a:p>
          <a:endParaRPr lang="ru-RU"/>
        </a:p>
      </dgm:t>
    </dgm:pt>
    <dgm:pt modelId="{4E9AADE5-41CE-4D62-89F0-E750762E5F9E}" type="pres">
      <dgm:prSet presAssocID="{FE345D2A-0A46-47D2-801F-4311C5A5DAB9}" presName="parentTextBox" presStyleLbl="node1" presStyleIdx="0" presStyleCnt="8"/>
      <dgm:spPr/>
      <dgm:t>
        <a:bodyPr/>
        <a:lstStyle/>
        <a:p>
          <a:endParaRPr lang="ru-RU"/>
        </a:p>
      </dgm:t>
    </dgm:pt>
    <dgm:pt modelId="{65E4B61D-C5CA-4BD8-A273-35B3971C682A}" type="pres">
      <dgm:prSet presAssocID="{2E2F9C28-BC6F-4FEF-AD5B-0D0DC8FA1582}" presName="sp" presStyleCnt="0"/>
      <dgm:spPr/>
      <dgm:t>
        <a:bodyPr/>
        <a:lstStyle/>
        <a:p>
          <a:endParaRPr lang="ru-RU"/>
        </a:p>
      </dgm:t>
    </dgm:pt>
    <dgm:pt modelId="{90D64DD2-4852-4FD2-B9CA-A4129A1286BD}" type="pres">
      <dgm:prSet presAssocID="{40ACB187-57BD-435C-B606-41332F3811F9}" presName="arrowAndChildren" presStyleCnt="0"/>
      <dgm:spPr/>
      <dgm:t>
        <a:bodyPr/>
        <a:lstStyle/>
        <a:p>
          <a:endParaRPr lang="ru-RU"/>
        </a:p>
      </dgm:t>
    </dgm:pt>
    <dgm:pt modelId="{A3D09512-8069-4DC3-AD1F-104DE916C195}" type="pres">
      <dgm:prSet presAssocID="{40ACB187-57BD-435C-B606-41332F3811F9}" presName="parentTextArrow" presStyleLbl="node1" presStyleIdx="1" presStyleCnt="8"/>
      <dgm:spPr/>
      <dgm:t>
        <a:bodyPr/>
        <a:lstStyle/>
        <a:p>
          <a:endParaRPr lang="ru-RU"/>
        </a:p>
      </dgm:t>
    </dgm:pt>
    <dgm:pt modelId="{79084601-7BF8-49F2-98CD-0F04A9207CA0}" type="pres">
      <dgm:prSet presAssocID="{30856EAE-1A35-4390-BE46-CECF436D62A9}" presName="sp" presStyleCnt="0"/>
      <dgm:spPr/>
      <dgm:t>
        <a:bodyPr/>
        <a:lstStyle/>
        <a:p>
          <a:endParaRPr lang="ru-RU"/>
        </a:p>
      </dgm:t>
    </dgm:pt>
    <dgm:pt modelId="{353C75D2-CCE6-4A35-B53E-5C9B659816E6}" type="pres">
      <dgm:prSet presAssocID="{55E9CC74-D16F-494E-8BE9-5D66A545576C}" presName="arrowAndChildren" presStyleCnt="0"/>
      <dgm:spPr/>
      <dgm:t>
        <a:bodyPr/>
        <a:lstStyle/>
        <a:p>
          <a:endParaRPr lang="ru-RU"/>
        </a:p>
      </dgm:t>
    </dgm:pt>
    <dgm:pt modelId="{345F3609-5A6B-4ECC-8BA3-6AC08EFC4122}" type="pres">
      <dgm:prSet presAssocID="{55E9CC74-D16F-494E-8BE9-5D66A545576C}" presName="parentTextArrow" presStyleLbl="node1" presStyleIdx="2" presStyleCnt="8"/>
      <dgm:spPr/>
      <dgm:t>
        <a:bodyPr/>
        <a:lstStyle/>
        <a:p>
          <a:endParaRPr lang="ru-RU"/>
        </a:p>
      </dgm:t>
    </dgm:pt>
    <dgm:pt modelId="{0C09E368-994E-49BD-B419-1BAE37D6BE40}" type="pres">
      <dgm:prSet presAssocID="{E4A6ACF5-033C-4F3D-91EB-210131A66CEB}" presName="sp" presStyleCnt="0"/>
      <dgm:spPr/>
      <dgm:t>
        <a:bodyPr/>
        <a:lstStyle/>
        <a:p>
          <a:endParaRPr lang="ru-RU"/>
        </a:p>
      </dgm:t>
    </dgm:pt>
    <dgm:pt modelId="{26BAFBEB-487C-4487-9093-1B99476A30AA}" type="pres">
      <dgm:prSet presAssocID="{B193AAA7-5494-4EEA-90F2-40A238DCABD5}" presName="arrowAndChildren" presStyleCnt="0"/>
      <dgm:spPr/>
      <dgm:t>
        <a:bodyPr/>
        <a:lstStyle/>
        <a:p>
          <a:endParaRPr lang="ru-RU"/>
        </a:p>
      </dgm:t>
    </dgm:pt>
    <dgm:pt modelId="{279E4D28-2371-4D5F-A22C-BC7FAEF6DE22}" type="pres">
      <dgm:prSet presAssocID="{B193AAA7-5494-4EEA-90F2-40A238DCABD5}" presName="parentTextArrow" presStyleLbl="node1" presStyleIdx="3" presStyleCnt="8"/>
      <dgm:spPr/>
      <dgm:t>
        <a:bodyPr/>
        <a:lstStyle/>
        <a:p>
          <a:endParaRPr lang="ru-RU"/>
        </a:p>
      </dgm:t>
    </dgm:pt>
    <dgm:pt modelId="{CA3C3072-1AE7-4957-8F7C-D2012ED2C6BE}" type="pres">
      <dgm:prSet presAssocID="{019EB83A-5EB3-46C9-AD64-45658D0C03E2}" presName="sp" presStyleCnt="0"/>
      <dgm:spPr/>
      <dgm:t>
        <a:bodyPr/>
        <a:lstStyle/>
        <a:p>
          <a:endParaRPr lang="ru-RU"/>
        </a:p>
      </dgm:t>
    </dgm:pt>
    <dgm:pt modelId="{CEB6CB77-DA87-4605-9738-0CC813A9D810}" type="pres">
      <dgm:prSet presAssocID="{BB30CA39-C371-4740-B3B5-EEEF7C5ADC52}" presName="arrowAndChildren" presStyleCnt="0"/>
      <dgm:spPr/>
      <dgm:t>
        <a:bodyPr/>
        <a:lstStyle/>
        <a:p>
          <a:endParaRPr lang="ru-RU"/>
        </a:p>
      </dgm:t>
    </dgm:pt>
    <dgm:pt modelId="{F06F169E-87D0-4AB7-8BA4-B08A1725ADA9}" type="pres">
      <dgm:prSet presAssocID="{BB30CA39-C371-4740-B3B5-EEEF7C5ADC52}" presName="parentTextArrow" presStyleLbl="node1" presStyleIdx="4" presStyleCnt="8"/>
      <dgm:spPr/>
      <dgm:t>
        <a:bodyPr/>
        <a:lstStyle/>
        <a:p>
          <a:endParaRPr lang="ru-RU"/>
        </a:p>
      </dgm:t>
    </dgm:pt>
    <dgm:pt modelId="{6A789D13-6C68-4748-A08C-92D0355DA9A2}" type="pres">
      <dgm:prSet presAssocID="{A96CEBBA-5610-48D9-9C9F-301C2D9B7BE3}" presName="sp" presStyleCnt="0"/>
      <dgm:spPr/>
      <dgm:t>
        <a:bodyPr/>
        <a:lstStyle/>
        <a:p>
          <a:endParaRPr lang="ru-RU"/>
        </a:p>
      </dgm:t>
    </dgm:pt>
    <dgm:pt modelId="{9A8375BC-BEF7-4DAF-BE5E-BE9B5748604C}" type="pres">
      <dgm:prSet presAssocID="{5EA3345A-A989-4132-9AA1-D2FCF2A4B802}" presName="arrowAndChildren" presStyleCnt="0"/>
      <dgm:spPr/>
      <dgm:t>
        <a:bodyPr/>
        <a:lstStyle/>
        <a:p>
          <a:endParaRPr lang="ru-RU"/>
        </a:p>
      </dgm:t>
    </dgm:pt>
    <dgm:pt modelId="{0A4F8183-EF4D-4A4B-A81F-D416AA09FE5C}" type="pres">
      <dgm:prSet presAssocID="{5EA3345A-A989-4132-9AA1-D2FCF2A4B802}" presName="parentTextArrow" presStyleLbl="node1" presStyleIdx="5" presStyleCnt="8"/>
      <dgm:spPr/>
      <dgm:t>
        <a:bodyPr/>
        <a:lstStyle/>
        <a:p>
          <a:endParaRPr lang="ru-RU"/>
        </a:p>
      </dgm:t>
    </dgm:pt>
    <dgm:pt modelId="{888535F3-6C24-4A24-89D4-95F5F95259A3}" type="pres">
      <dgm:prSet presAssocID="{8C4DB9C2-D9F5-4D7E-B0EE-6505B044E379}" presName="sp" presStyleCnt="0"/>
      <dgm:spPr/>
      <dgm:t>
        <a:bodyPr/>
        <a:lstStyle/>
        <a:p>
          <a:endParaRPr lang="ru-RU"/>
        </a:p>
      </dgm:t>
    </dgm:pt>
    <dgm:pt modelId="{5B447A84-0414-417D-AB61-A65C0588543D}" type="pres">
      <dgm:prSet presAssocID="{F96AEFCC-1E2C-4135-B766-E5AF057378C4}" presName="arrowAndChildren" presStyleCnt="0"/>
      <dgm:spPr/>
      <dgm:t>
        <a:bodyPr/>
        <a:lstStyle/>
        <a:p>
          <a:endParaRPr lang="ru-RU"/>
        </a:p>
      </dgm:t>
    </dgm:pt>
    <dgm:pt modelId="{E788DBE4-AE4A-40C5-B465-1267AEECB1F4}" type="pres">
      <dgm:prSet presAssocID="{F96AEFCC-1E2C-4135-B766-E5AF057378C4}" presName="parentTextArrow" presStyleLbl="node1" presStyleIdx="6" presStyleCnt="8"/>
      <dgm:spPr/>
      <dgm:t>
        <a:bodyPr/>
        <a:lstStyle/>
        <a:p>
          <a:endParaRPr lang="ru-RU"/>
        </a:p>
      </dgm:t>
    </dgm:pt>
    <dgm:pt modelId="{89B426A1-611D-4044-BD7D-F2733BBA25B0}" type="pres">
      <dgm:prSet presAssocID="{C69A5BE8-C0F1-46BE-B420-CA3A202243E4}" presName="sp" presStyleCnt="0"/>
      <dgm:spPr/>
      <dgm:t>
        <a:bodyPr/>
        <a:lstStyle/>
        <a:p>
          <a:endParaRPr lang="ru-RU"/>
        </a:p>
      </dgm:t>
    </dgm:pt>
    <dgm:pt modelId="{ECA91A73-A1B3-4FEC-B18B-659D361255A6}" type="pres">
      <dgm:prSet presAssocID="{C80BFEF6-C86A-4874-B130-FEF5B12EA159}" presName="arrowAndChildren" presStyleCnt="0"/>
      <dgm:spPr/>
      <dgm:t>
        <a:bodyPr/>
        <a:lstStyle/>
        <a:p>
          <a:endParaRPr lang="ru-RU"/>
        </a:p>
      </dgm:t>
    </dgm:pt>
    <dgm:pt modelId="{BEE27BB1-EB02-442A-B3AC-A9F7680F47B4}" type="pres">
      <dgm:prSet presAssocID="{C80BFEF6-C86A-4874-B130-FEF5B12EA159}" presName="parentTextArrow" presStyleLbl="node1" presStyleIdx="7" presStyleCnt="8"/>
      <dgm:spPr/>
      <dgm:t>
        <a:bodyPr/>
        <a:lstStyle/>
        <a:p>
          <a:endParaRPr lang="ru-RU"/>
        </a:p>
      </dgm:t>
    </dgm:pt>
  </dgm:ptLst>
  <dgm:cxnLst>
    <dgm:cxn modelId="{D79339AE-293A-41C2-8EB0-5DAC1DB384F5}" srcId="{03B8235C-EBF2-486C-B18E-C929033C6555}" destId="{5EA3345A-A989-4132-9AA1-D2FCF2A4B802}" srcOrd="2" destOrd="0" parTransId="{3A3EC624-3D72-4A4C-9422-10D67E1BA767}" sibTransId="{A96CEBBA-5610-48D9-9C9F-301C2D9B7BE3}"/>
    <dgm:cxn modelId="{5A4DF65B-2C77-42B6-9C50-2DD345BF3B2B}" type="presOf" srcId="{55E9CC74-D16F-494E-8BE9-5D66A545576C}" destId="{345F3609-5A6B-4ECC-8BA3-6AC08EFC4122}" srcOrd="0" destOrd="0" presId="urn:microsoft.com/office/officeart/2005/8/layout/process4"/>
    <dgm:cxn modelId="{E5F0A22A-CFDF-47A4-A7D5-A184445D4FC2}" srcId="{03B8235C-EBF2-486C-B18E-C929033C6555}" destId="{FE345D2A-0A46-47D2-801F-4311C5A5DAB9}" srcOrd="7" destOrd="0" parTransId="{50E658A5-FA9A-4F17-943E-83693831CC7F}" sibTransId="{26E780DF-7244-4E5B-86A9-BD434E332058}"/>
    <dgm:cxn modelId="{9AB8368C-D911-442A-893B-3D30B8342871}" type="presOf" srcId="{BB30CA39-C371-4740-B3B5-EEEF7C5ADC52}" destId="{F06F169E-87D0-4AB7-8BA4-B08A1725ADA9}" srcOrd="0" destOrd="0" presId="urn:microsoft.com/office/officeart/2005/8/layout/process4"/>
    <dgm:cxn modelId="{85416979-558F-4811-852E-C27A5B57D687}" type="presOf" srcId="{03B8235C-EBF2-486C-B18E-C929033C6555}" destId="{BD1931BC-D333-4628-8976-9CBFB513474D}" srcOrd="0" destOrd="0" presId="urn:microsoft.com/office/officeart/2005/8/layout/process4"/>
    <dgm:cxn modelId="{A319456B-160C-4CA6-B293-853600940F4E}" type="presOf" srcId="{5EA3345A-A989-4132-9AA1-D2FCF2A4B802}" destId="{0A4F8183-EF4D-4A4B-A81F-D416AA09FE5C}" srcOrd="0" destOrd="0" presId="urn:microsoft.com/office/officeart/2005/8/layout/process4"/>
    <dgm:cxn modelId="{E30B64DE-7557-4E44-882C-1DA631605CAD}" srcId="{03B8235C-EBF2-486C-B18E-C929033C6555}" destId="{55E9CC74-D16F-494E-8BE9-5D66A545576C}" srcOrd="5" destOrd="0" parTransId="{65635D15-F185-4D80-A885-F91B1C831521}" sibTransId="{30856EAE-1A35-4390-BE46-CECF436D62A9}"/>
    <dgm:cxn modelId="{EA7FA64B-064D-4438-BEDD-EFD19005DB84}" srcId="{03B8235C-EBF2-486C-B18E-C929033C6555}" destId="{40ACB187-57BD-435C-B606-41332F3811F9}" srcOrd="6" destOrd="0" parTransId="{5000F59F-C0B5-47D9-9859-9E940B36FFFF}" sibTransId="{2E2F9C28-BC6F-4FEF-AD5B-0D0DC8FA1582}"/>
    <dgm:cxn modelId="{ADE92D7D-A715-42C0-8866-B48B103BF6A4}" srcId="{03B8235C-EBF2-486C-B18E-C929033C6555}" destId="{B193AAA7-5494-4EEA-90F2-40A238DCABD5}" srcOrd="4" destOrd="0" parTransId="{9E2D28D3-51EE-489D-AC94-B9724EB40803}" sibTransId="{E4A6ACF5-033C-4F3D-91EB-210131A66CEB}"/>
    <dgm:cxn modelId="{28357C48-7249-4A7F-A9E9-690508F21B9A}" type="presOf" srcId="{FE345D2A-0A46-47D2-801F-4311C5A5DAB9}" destId="{4E9AADE5-41CE-4D62-89F0-E750762E5F9E}" srcOrd="0" destOrd="0" presId="urn:microsoft.com/office/officeart/2005/8/layout/process4"/>
    <dgm:cxn modelId="{0DC7E831-FFDC-409F-AF81-975FFA3E95DD}" type="presOf" srcId="{F96AEFCC-1E2C-4135-B766-E5AF057378C4}" destId="{E788DBE4-AE4A-40C5-B465-1267AEECB1F4}" srcOrd="0" destOrd="0" presId="urn:microsoft.com/office/officeart/2005/8/layout/process4"/>
    <dgm:cxn modelId="{A2C61EF6-20A0-4033-8ECC-2E55FD80E012}" type="presOf" srcId="{B193AAA7-5494-4EEA-90F2-40A238DCABD5}" destId="{279E4D28-2371-4D5F-A22C-BC7FAEF6DE22}" srcOrd="0" destOrd="0" presId="urn:microsoft.com/office/officeart/2005/8/layout/process4"/>
    <dgm:cxn modelId="{0B28F6EF-2BD4-493E-943B-532476BA6B4A}" srcId="{03B8235C-EBF2-486C-B18E-C929033C6555}" destId="{F96AEFCC-1E2C-4135-B766-E5AF057378C4}" srcOrd="1" destOrd="0" parTransId="{6CE51623-8594-44F9-AEB6-7BF5EFA07A08}" sibTransId="{8C4DB9C2-D9F5-4D7E-B0EE-6505B044E379}"/>
    <dgm:cxn modelId="{3C7530E5-C53F-420A-87CD-DAB223F90F09}" type="presOf" srcId="{40ACB187-57BD-435C-B606-41332F3811F9}" destId="{A3D09512-8069-4DC3-AD1F-104DE916C195}" srcOrd="0" destOrd="0" presId="urn:microsoft.com/office/officeart/2005/8/layout/process4"/>
    <dgm:cxn modelId="{1560FDC7-7E1A-417C-B769-1F892F8A8771}" srcId="{03B8235C-EBF2-486C-B18E-C929033C6555}" destId="{C80BFEF6-C86A-4874-B130-FEF5B12EA159}" srcOrd="0" destOrd="0" parTransId="{6ED2F366-91BD-4AA1-8455-9986CAABAF0C}" sibTransId="{C69A5BE8-C0F1-46BE-B420-CA3A202243E4}"/>
    <dgm:cxn modelId="{3F2109D5-F373-42BF-A7CD-22E5C17ECD93}" srcId="{03B8235C-EBF2-486C-B18E-C929033C6555}" destId="{BB30CA39-C371-4740-B3B5-EEEF7C5ADC52}" srcOrd="3" destOrd="0" parTransId="{CBFA5276-5373-47E3-BCEB-9C7825BCFD53}" sibTransId="{019EB83A-5EB3-46C9-AD64-45658D0C03E2}"/>
    <dgm:cxn modelId="{8061C6D4-82E0-4E26-9E97-463772013743}" type="presOf" srcId="{C80BFEF6-C86A-4874-B130-FEF5B12EA159}" destId="{BEE27BB1-EB02-442A-B3AC-A9F7680F47B4}" srcOrd="0" destOrd="0" presId="urn:microsoft.com/office/officeart/2005/8/layout/process4"/>
    <dgm:cxn modelId="{5D8B78E5-24EC-4BFC-9BBF-83AE6E067650}" type="presParOf" srcId="{BD1931BC-D333-4628-8976-9CBFB513474D}" destId="{3BCBD2F2-D0BA-44EC-921F-39894F0F63DA}" srcOrd="0" destOrd="0" presId="urn:microsoft.com/office/officeart/2005/8/layout/process4"/>
    <dgm:cxn modelId="{371A5FE0-5FD8-4E21-A0CA-D042DC61FD02}" type="presParOf" srcId="{3BCBD2F2-D0BA-44EC-921F-39894F0F63DA}" destId="{4E9AADE5-41CE-4D62-89F0-E750762E5F9E}" srcOrd="0" destOrd="0" presId="urn:microsoft.com/office/officeart/2005/8/layout/process4"/>
    <dgm:cxn modelId="{B99EBDA9-C6DD-4145-906E-498C08D80BE9}" type="presParOf" srcId="{BD1931BC-D333-4628-8976-9CBFB513474D}" destId="{65E4B61D-C5CA-4BD8-A273-35B3971C682A}" srcOrd="1" destOrd="0" presId="urn:microsoft.com/office/officeart/2005/8/layout/process4"/>
    <dgm:cxn modelId="{988E9341-B48B-49B2-B0F4-E14033C0B694}" type="presParOf" srcId="{BD1931BC-D333-4628-8976-9CBFB513474D}" destId="{90D64DD2-4852-4FD2-B9CA-A4129A1286BD}" srcOrd="2" destOrd="0" presId="urn:microsoft.com/office/officeart/2005/8/layout/process4"/>
    <dgm:cxn modelId="{8CB590EF-FBAC-4592-A3A7-9B04B578F19F}" type="presParOf" srcId="{90D64DD2-4852-4FD2-B9CA-A4129A1286BD}" destId="{A3D09512-8069-4DC3-AD1F-104DE916C195}" srcOrd="0" destOrd="0" presId="urn:microsoft.com/office/officeart/2005/8/layout/process4"/>
    <dgm:cxn modelId="{C7DAA813-AB51-44B5-B82E-D9D055786926}" type="presParOf" srcId="{BD1931BC-D333-4628-8976-9CBFB513474D}" destId="{79084601-7BF8-49F2-98CD-0F04A9207CA0}" srcOrd="3" destOrd="0" presId="urn:microsoft.com/office/officeart/2005/8/layout/process4"/>
    <dgm:cxn modelId="{0609D6CA-0D56-4E43-BEFF-D8B12396E157}" type="presParOf" srcId="{BD1931BC-D333-4628-8976-9CBFB513474D}" destId="{353C75D2-CCE6-4A35-B53E-5C9B659816E6}" srcOrd="4" destOrd="0" presId="urn:microsoft.com/office/officeart/2005/8/layout/process4"/>
    <dgm:cxn modelId="{E36F2027-E2D8-4603-9926-3C5511EC4176}" type="presParOf" srcId="{353C75D2-CCE6-4A35-B53E-5C9B659816E6}" destId="{345F3609-5A6B-4ECC-8BA3-6AC08EFC4122}" srcOrd="0" destOrd="0" presId="urn:microsoft.com/office/officeart/2005/8/layout/process4"/>
    <dgm:cxn modelId="{C524820E-6FEA-4CD7-A826-C8A590FC46AB}" type="presParOf" srcId="{BD1931BC-D333-4628-8976-9CBFB513474D}" destId="{0C09E368-994E-49BD-B419-1BAE37D6BE40}" srcOrd="5" destOrd="0" presId="urn:microsoft.com/office/officeart/2005/8/layout/process4"/>
    <dgm:cxn modelId="{FA4EAC0F-13F0-47D3-9E92-D2B3B875DBCA}" type="presParOf" srcId="{BD1931BC-D333-4628-8976-9CBFB513474D}" destId="{26BAFBEB-487C-4487-9093-1B99476A30AA}" srcOrd="6" destOrd="0" presId="urn:microsoft.com/office/officeart/2005/8/layout/process4"/>
    <dgm:cxn modelId="{7A48681B-1189-4E10-BDC5-A4C749A14F02}" type="presParOf" srcId="{26BAFBEB-487C-4487-9093-1B99476A30AA}" destId="{279E4D28-2371-4D5F-A22C-BC7FAEF6DE22}" srcOrd="0" destOrd="0" presId="urn:microsoft.com/office/officeart/2005/8/layout/process4"/>
    <dgm:cxn modelId="{D0E1DB05-7C5E-4B40-85B4-0561BF1F9C59}" type="presParOf" srcId="{BD1931BC-D333-4628-8976-9CBFB513474D}" destId="{CA3C3072-1AE7-4957-8F7C-D2012ED2C6BE}" srcOrd="7" destOrd="0" presId="urn:microsoft.com/office/officeart/2005/8/layout/process4"/>
    <dgm:cxn modelId="{CC3C256C-DEEE-48E3-B822-1C0CF45EC4D5}" type="presParOf" srcId="{BD1931BC-D333-4628-8976-9CBFB513474D}" destId="{CEB6CB77-DA87-4605-9738-0CC813A9D810}" srcOrd="8" destOrd="0" presId="urn:microsoft.com/office/officeart/2005/8/layout/process4"/>
    <dgm:cxn modelId="{462F150C-D774-4E83-8D23-4DB2ED0E018A}" type="presParOf" srcId="{CEB6CB77-DA87-4605-9738-0CC813A9D810}" destId="{F06F169E-87D0-4AB7-8BA4-B08A1725ADA9}" srcOrd="0" destOrd="0" presId="urn:microsoft.com/office/officeart/2005/8/layout/process4"/>
    <dgm:cxn modelId="{79A36415-A427-41BF-9D64-1DFA1D36BF0F}" type="presParOf" srcId="{BD1931BC-D333-4628-8976-9CBFB513474D}" destId="{6A789D13-6C68-4748-A08C-92D0355DA9A2}" srcOrd="9" destOrd="0" presId="urn:microsoft.com/office/officeart/2005/8/layout/process4"/>
    <dgm:cxn modelId="{79065859-9C8B-4EA0-B578-4053186EC3E5}" type="presParOf" srcId="{BD1931BC-D333-4628-8976-9CBFB513474D}" destId="{9A8375BC-BEF7-4DAF-BE5E-BE9B5748604C}" srcOrd="10" destOrd="0" presId="urn:microsoft.com/office/officeart/2005/8/layout/process4"/>
    <dgm:cxn modelId="{2CBDAF70-EC67-4309-89CB-0300C695316B}" type="presParOf" srcId="{9A8375BC-BEF7-4DAF-BE5E-BE9B5748604C}" destId="{0A4F8183-EF4D-4A4B-A81F-D416AA09FE5C}" srcOrd="0" destOrd="0" presId="urn:microsoft.com/office/officeart/2005/8/layout/process4"/>
    <dgm:cxn modelId="{AFD6CEE4-7FA1-4748-853F-337591FD8EB0}" type="presParOf" srcId="{BD1931BC-D333-4628-8976-9CBFB513474D}" destId="{888535F3-6C24-4A24-89D4-95F5F95259A3}" srcOrd="11" destOrd="0" presId="urn:microsoft.com/office/officeart/2005/8/layout/process4"/>
    <dgm:cxn modelId="{8BAA12A0-9064-4991-B583-AD865AF09F1D}" type="presParOf" srcId="{BD1931BC-D333-4628-8976-9CBFB513474D}" destId="{5B447A84-0414-417D-AB61-A65C0588543D}" srcOrd="12" destOrd="0" presId="urn:microsoft.com/office/officeart/2005/8/layout/process4"/>
    <dgm:cxn modelId="{DC1CC5D2-50EA-46A3-A38E-0E0326F8059B}" type="presParOf" srcId="{5B447A84-0414-417D-AB61-A65C0588543D}" destId="{E788DBE4-AE4A-40C5-B465-1267AEECB1F4}" srcOrd="0" destOrd="0" presId="urn:microsoft.com/office/officeart/2005/8/layout/process4"/>
    <dgm:cxn modelId="{53058BA1-7CD0-4768-941B-E4AFF0D30685}" type="presParOf" srcId="{BD1931BC-D333-4628-8976-9CBFB513474D}" destId="{89B426A1-611D-4044-BD7D-F2733BBA25B0}" srcOrd="13" destOrd="0" presId="urn:microsoft.com/office/officeart/2005/8/layout/process4"/>
    <dgm:cxn modelId="{34FC1B5D-5B5A-41D9-B4AC-8EC4819309D1}" type="presParOf" srcId="{BD1931BC-D333-4628-8976-9CBFB513474D}" destId="{ECA91A73-A1B3-4FEC-B18B-659D361255A6}" srcOrd="14" destOrd="0" presId="urn:microsoft.com/office/officeart/2005/8/layout/process4"/>
    <dgm:cxn modelId="{616B6E60-294E-42C8-9B33-2CFDF06C8658}" type="presParOf" srcId="{ECA91A73-A1B3-4FEC-B18B-659D361255A6}" destId="{BEE27BB1-EB02-442A-B3AC-A9F7680F47B4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3B8235C-EBF2-486C-B18E-C929033C6555}" type="doc">
      <dgm:prSet loTypeId="urn:microsoft.com/office/officeart/2005/8/layout/process4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C80BFEF6-C86A-4874-B130-FEF5B12EA159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Смотреть правде в глаза</a:t>
          </a:r>
          <a:endParaRPr lang="ru-RU" sz="2400" b="1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ED2F366-91BD-4AA1-8455-9986CAABAF0C}" type="parTrans" cxnId="{1560FDC7-7E1A-417C-B769-1F892F8A8771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C69A5BE8-C0F1-46BE-B420-CA3A202243E4}" type="sibTrans" cxnId="{1560FDC7-7E1A-417C-B769-1F892F8A8771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F96AEFCC-1E2C-4135-B766-E5AF057378C4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Смотреть сквозь пальцы</a:t>
          </a:r>
          <a:endParaRPr lang="ru-RU" sz="2400" b="1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CE51623-8594-44F9-AEB6-7BF5EFA07A08}" type="parTrans" cxnId="{0B28F6EF-2BD4-493E-943B-532476BA6B4A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8C4DB9C2-D9F5-4D7E-B0EE-6505B044E379}" type="sibTrans" cxnId="{0B28F6EF-2BD4-493E-943B-532476BA6B4A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EA3345A-A989-4132-9AA1-D2FCF2A4B802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Собаку съел</a:t>
          </a:r>
          <a:endParaRPr lang="ru-RU" sz="2400" b="1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3A3EC624-3D72-4A4C-9422-10D67E1BA767}" type="parTrans" cxnId="{D79339AE-293A-41C2-8EB0-5DAC1DB384F5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A96CEBBA-5610-48D9-9C9F-301C2D9B7BE3}" type="sibTrans" cxnId="{D79339AE-293A-41C2-8EB0-5DAC1DB384F5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B30CA39-C371-4740-B3B5-EEEF7C5ADC52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Спустя рукава</a:t>
          </a:r>
          <a:endParaRPr lang="ru-RU" sz="2400" b="1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CBFA5276-5373-47E3-BCEB-9C7825BCFD53}" type="parTrans" cxnId="{3F2109D5-F373-42BF-A7CD-22E5C17ECD93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019EB83A-5EB3-46C9-AD64-45658D0C03E2}" type="sibTrans" cxnId="{3F2109D5-F373-42BF-A7CD-22E5C17ECD93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193AAA7-5494-4EEA-90F2-40A238DCABD5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Средь бела дня</a:t>
          </a:r>
          <a:endParaRPr lang="ru-RU" sz="2400" b="1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9E2D28D3-51EE-489D-AC94-B9724EB40803}" type="parTrans" cxnId="{ADE92D7D-A715-42C0-8866-B48B103BF6A4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E4A6ACF5-033C-4F3D-91EB-210131A66CEB}" type="sibTrans" cxnId="{ADE92D7D-A715-42C0-8866-B48B103BF6A4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5E9CC74-D16F-494E-8BE9-5D66A545576C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Ставить точки над </a:t>
          </a:r>
          <a:r>
            <a:rPr lang="en-US" sz="2400" b="1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i</a:t>
          </a:r>
          <a:endParaRPr lang="ru-RU" sz="2400" b="1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5635D15-F185-4D80-A885-F91B1C831521}" type="parTrans" cxnId="{E30B64DE-7557-4E44-882C-1DA631605CAD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30856EAE-1A35-4390-BE46-CECF436D62A9}" type="sibTrans" cxnId="{E30B64DE-7557-4E44-882C-1DA631605CAD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40ACB187-57BD-435C-B606-41332F3811F9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Стереть с лица земли</a:t>
          </a:r>
          <a:endParaRPr lang="ru-RU" sz="2400" b="1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000F59F-C0B5-47D9-9859-9E940B36FFFF}" type="parTrans" cxnId="{EA7FA64B-064D-4438-BEDD-EFD19005DB84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2E2F9C28-BC6F-4FEF-AD5B-0D0DC8FA1582}" type="sibTrans" cxnId="{EA7FA64B-064D-4438-BEDD-EFD19005DB84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FE345D2A-0A46-47D2-801F-4311C5A5DAB9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Стоять горой</a:t>
          </a:r>
          <a:endParaRPr lang="ru-RU" sz="2400" b="1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0E658A5-FA9A-4F17-943E-83693831CC7F}" type="parTrans" cxnId="{E5F0A22A-CFDF-47A4-A7D5-A184445D4FC2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26E780DF-7244-4E5B-86A9-BD434E332058}" type="sibTrans" cxnId="{E5F0A22A-CFDF-47A4-A7D5-A184445D4FC2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D1931BC-D333-4628-8976-9CBFB513474D}" type="pres">
      <dgm:prSet presAssocID="{03B8235C-EBF2-486C-B18E-C929033C655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BCBD2F2-D0BA-44EC-921F-39894F0F63DA}" type="pres">
      <dgm:prSet presAssocID="{FE345D2A-0A46-47D2-801F-4311C5A5DAB9}" presName="boxAndChildren" presStyleCnt="0"/>
      <dgm:spPr/>
      <dgm:t>
        <a:bodyPr/>
        <a:lstStyle/>
        <a:p>
          <a:endParaRPr lang="ru-RU"/>
        </a:p>
      </dgm:t>
    </dgm:pt>
    <dgm:pt modelId="{4E9AADE5-41CE-4D62-89F0-E750762E5F9E}" type="pres">
      <dgm:prSet presAssocID="{FE345D2A-0A46-47D2-801F-4311C5A5DAB9}" presName="parentTextBox" presStyleLbl="node1" presStyleIdx="0" presStyleCnt="8"/>
      <dgm:spPr/>
      <dgm:t>
        <a:bodyPr/>
        <a:lstStyle/>
        <a:p>
          <a:endParaRPr lang="ru-RU"/>
        </a:p>
      </dgm:t>
    </dgm:pt>
    <dgm:pt modelId="{65E4B61D-C5CA-4BD8-A273-35B3971C682A}" type="pres">
      <dgm:prSet presAssocID="{2E2F9C28-BC6F-4FEF-AD5B-0D0DC8FA1582}" presName="sp" presStyleCnt="0"/>
      <dgm:spPr/>
      <dgm:t>
        <a:bodyPr/>
        <a:lstStyle/>
        <a:p>
          <a:endParaRPr lang="ru-RU"/>
        </a:p>
      </dgm:t>
    </dgm:pt>
    <dgm:pt modelId="{90D64DD2-4852-4FD2-B9CA-A4129A1286BD}" type="pres">
      <dgm:prSet presAssocID="{40ACB187-57BD-435C-B606-41332F3811F9}" presName="arrowAndChildren" presStyleCnt="0"/>
      <dgm:spPr/>
      <dgm:t>
        <a:bodyPr/>
        <a:lstStyle/>
        <a:p>
          <a:endParaRPr lang="ru-RU"/>
        </a:p>
      </dgm:t>
    </dgm:pt>
    <dgm:pt modelId="{A3D09512-8069-4DC3-AD1F-104DE916C195}" type="pres">
      <dgm:prSet presAssocID="{40ACB187-57BD-435C-B606-41332F3811F9}" presName="parentTextArrow" presStyleLbl="node1" presStyleIdx="1" presStyleCnt="8"/>
      <dgm:spPr/>
      <dgm:t>
        <a:bodyPr/>
        <a:lstStyle/>
        <a:p>
          <a:endParaRPr lang="ru-RU"/>
        </a:p>
      </dgm:t>
    </dgm:pt>
    <dgm:pt modelId="{79084601-7BF8-49F2-98CD-0F04A9207CA0}" type="pres">
      <dgm:prSet presAssocID="{30856EAE-1A35-4390-BE46-CECF436D62A9}" presName="sp" presStyleCnt="0"/>
      <dgm:spPr/>
      <dgm:t>
        <a:bodyPr/>
        <a:lstStyle/>
        <a:p>
          <a:endParaRPr lang="ru-RU"/>
        </a:p>
      </dgm:t>
    </dgm:pt>
    <dgm:pt modelId="{353C75D2-CCE6-4A35-B53E-5C9B659816E6}" type="pres">
      <dgm:prSet presAssocID="{55E9CC74-D16F-494E-8BE9-5D66A545576C}" presName="arrowAndChildren" presStyleCnt="0"/>
      <dgm:spPr/>
      <dgm:t>
        <a:bodyPr/>
        <a:lstStyle/>
        <a:p>
          <a:endParaRPr lang="ru-RU"/>
        </a:p>
      </dgm:t>
    </dgm:pt>
    <dgm:pt modelId="{345F3609-5A6B-4ECC-8BA3-6AC08EFC4122}" type="pres">
      <dgm:prSet presAssocID="{55E9CC74-D16F-494E-8BE9-5D66A545576C}" presName="parentTextArrow" presStyleLbl="node1" presStyleIdx="2" presStyleCnt="8"/>
      <dgm:spPr/>
      <dgm:t>
        <a:bodyPr/>
        <a:lstStyle/>
        <a:p>
          <a:endParaRPr lang="ru-RU"/>
        </a:p>
      </dgm:t>
    </dgm:pt>
    <dgm:pt modelId="{0C09E368-994E-49BD-B419-1BAE37D6BE40}" type="pres">
      <dgm:prSet presAssocID="{E4A6ACF5-033C-4F3D-91EB-210131A66CEB}" presName="sp" presStyleCnt="0"/>
      <dgm:spPr/>
      <dgm:t>
        <a:bodyPr/>
        <a:lstStyle/>
        <a:p>
          <a:endParaRPr lang="ru-RU"/>
        </a:p>
      </dgm:t>
    </dgm:pt>
    <dgm:pt modelId="{26BAFBEB-487C-4487-9093-1B99476A30AA}" type="pres">
      <dgm:prSet presAssocID="{B193AAA7-5494-4EEA-90F2-40A238DCABD5}" presName="arrowAndChildren" presStyleCnt="0"/>
      <dgm:spPr/>
      <dgm:t>
        <a:bodyPr/>
        <a:lstStyle/>
        <a:p>
          <a:endParaRPr lang="ru-RU"/>
        </a:p>
      </dgm:t>
    </dgm:pt>
    <dgm:pt modelId="{279E4D28-2371-4D5F-A22C-BC7FAEF6DE22}" type="pres">
      <dgm:prSet presAssocID="{B193AAA7-5494-4EEA-90F2-40A238DCABD5}" presName="parentTextArrow" presStyleLbl="node1" presStyleIdx="3" presStyleCnt="8"/>
      <dgm:spPr/>
      <dgm:t>
        <a:bodyPr/>
        <a:lstStyle/>
        <a:p>
          <a:endParaRPr lang="ru-RU"/>
        </a:p>
      </dgm:t>
    </dgm:pt>
    <dgm:pt modelId="{CA3C3072-1AE7-4957-8F7C-D2012ED2C6BE}" type="pres">
      <dgm:prSet presAssocID="{019EB83A-5EB3-46C9-AD64-45658D0C03E2}" presName="sp" presStyleCnt="0"/>
      <dgm:spPr/>
      <dgm:t>
        <a:bodyPr/>
        <a:lstStyle/>
        <a:p>
          <a:endParaRPr lang="ru-RU"/>
        </a:p>
      </dgm:t>
    </dgm:pt>
    <dgm:pt modelId="{CEB6CB77-DA87-4605-9738-0CC813A9D810}" type="pres">
      <dgm:prSet presAssocID="{BB30CA39-C371-4740-B3B5-EEEF7C5ADC52}" presName="arrowAndChildren" presStyleCnt="0"/>
      <dgm:spPr/>
      <dgm:t>
        <a:bodyPr/>
        <a:lstStyle/>
        <a:p>
          <a:endParaRPr lang="ru-RU"/>
        </a:p>
      </dgm:t>
    </dgm:pt>
    <dgm:pt modelId="{F06F169E-87D0-4AB7-8BA4-B08A1725ADA9}" type="pres">
      <dgm:prSet presAssocID="{BB30CA39-C371-4740-B3B5-EEEF7C5ADC52}" presName="parentTextArrow" presStyleLbl="node1" presStyleIdx="4" presStyleCnt="8"/>
      <dgm:spPr/>
      <dgm:t>
        <a:bodyPr/>
        <a:lstStyle/>
        <a:p>
          <a:endParaRPr lang="ru-RU"/>
        </a:p>
      </dgm:t>
    </dgm:pt>
    <dgm:pt modelId="{6A789D13-6C68-4748-A08C-92D0355DA9A2}" type="pres">
      <dgm:prSet presAssocID="{A96CEBBA-5610-48D9-9C9F-301C2D9B7BE3}" presName="sp" presStyleCnt="0"/>
      <dgm:spPr/>
      <dgm:t>
        <a:bodyPr/>
        <a:lstStyle/>
        <a:p>
          <a:endParaRPr lang="ru-RU"/>
        </a:p>
      </dgm:t>
    </dgm:pt>
    <dgm:pt modelId="{9A8375BC-BEF7-4DAF-BE5E-BE9B5748604C}" type="pres">
      <dgm:prSet presAssocID="{5EA3345A-A989-4132-9AA1-D2FCF2A4B802}" presName="arrowAndChildren" presStyleCnt="0"/>
      <dgm:spPr/>
      <dgm:t>
        <a:bodyPr/>
        <a:lstStyle/>
        <a:p>
          <a:endParaRPr lang="ru-RU"/>
        </a:p>
      </dgm:t>
    </dgm:pt>
    <dgm:pt modelId="{0A4F8183-EF4D-4A4B-A81F-D416AA09FE5C}" type="pres">
      <dgm:prSet presAssocID="{5EA3345A-A989-4132-9AA1-D2FCF2A4B802}" presName="parentTextArrow" presStyleLbl="node1" presStyleIdx="5" presStyleCnt="8"/>
      <dgm:spPr/>
      <dgm:t>
        <a:bodyPr/>
        <a:lstStyle/>
        <a:p>
          <a:endParaRPr lang="ru-RU"/>
        </a:p>
      </dgm:t>
    </dgm:pt>
    <dgm:pt modelId="{888535F3-6C24-4A24-89D4-95F5F95259A3}" type="pres">
      <dgm:prSet presAssocID="{8C4DB9C2-D9F5-4D7E-B0EE-6505B044E379}" presName="sp" presStyleCnt="0"/>
      <dgm:spPr/>
      <dgm:t>
        <a:bodyPr/>
        <a:lstStyle/>
        <a:p>
          <a:endParaRPr lang="ru-RU"/>
        </a:p>
      </dgm:t>
    </dgm:pt>
    <dgm:pt modelId="{5B447A84-0414-417D-AB61-A65C0588543D}" type="pres">
      <dgm:prSet presAssocID="{F96AEFCC-1E2C-4135-B766-E5AF057378C4}" presName="arrowAndChildren" presStyleCnt="0"/>
      <dgm:spPr/>
      <dgm:t>
        <a:bodyPr/>
        <a:lstStyle/>
        <a:p>
          <a:endParaRPr lang="ru-RU"/>
        </a:p>
      </dgm:t>
    </dgm:pt>
    <dgm:pt modelId="{E788DBE4-AE4A-40C5-B465-1267AEECB1F4}" type="pres">
      <dgm:prSet presAssocID="{F96AEFCC-1E2C-4135-B766-E5AF057378C4}" presName="parentTextArrow" presStyleLbl="node1" presStyleIdx="6" presStyleCnt="8"/>
      <dgm:spPr/>
      <dgm:t>
        <a:bodyPr/>
        <a:lstStyle/>
        <a:p>
          <a:endParaRPr lang="ru-RU"/>
        </a:p>
      </dgm:t>
    </dgm:pt>
    <dgm:pt modelId="{89B426A1-611D-4044-BD7D-F2733BBA25B0}" type="pres">
      <dgm:prSet presAssocID="{C69A5BE8-C0F1-46BE-B420-CA3A202243E4}" presName="sp" presStyleCnt="0"/>
      <dgm:spPr/>
      <dgm:t>
        <a:bodyPr/>
        <a:lstStyle/>
        <a:p>
          <a:endParaRPr lang="ru-RU"/>
        </a:p>
      </dgm:t>
    </dgm:pt>
    <dgm:pt modelId="{ECA91A73-A1B3-4FEC-B18B-659D361255A6}" type="pres">
      <dgm:prSet presAssocID="{C80BFEF6-C86A-4874-B130-FEF5B12EA159}" presName="arrowAndChildren" presStyleCnt="0"/>
      <dgm:spPr/>
      <dgm:t>
        <a:bodyPr/>
        <a:lstStyle/>
        <a:p>
          <a:endParaRPr lang="ru-RU"/>
        </a:p>
      </dgm:t>
    </dgm:pt>
    <dgm:pt modelId="{BEE27BB1-EB02-442A-B3AC-A9F7680F47B4}" type="pres">
      <dgm:prSet presAssocID="{C80BFEF6-C86A-4874-B130-FEF5B12EA159}" presName="parentTextArrow" presStyleLbl="node1" presStyleIdx="7" presStyleCnt="8"/>
      <dgm:spPr/>
      <dgm:t>
        <a:bodyPr/>
        <a:lstStyle/>
        <a:p>
          <a:endParaRPr lang="ru-RU"/>
        </a:p>
      </dgm:t>
    </dgm:pt>
  </dgm:ptLst>
  <dgm:cxnLst>
    <dgm:cxn modelId="{0B28F6EF-2BD4-493E-943B-532476BA6B4A}" srcId="{03B8235C-EBF2-486C-B18E-C929033C6555}" destId="{F96AEFCC-1E2C-4135-B766-E5AF057378C4}" srcOrd="1" destOrd="0" parTransId="{6CE51623-8594-44F9-AEB6-7BF5EFA07A08}" sibTransId="{8C4DB9C2-D9F5-4D7E-B0EE-6505B044E379}"/>
    <dgm:cxn modelId="{EA7FA64B-064D-4438-BEDD-EFD19005DB84}" srcId="{03B8235C-EBF2-486C-B18E-C929033C6555}" destId="{40ACB187-57BD-435C-B606-41332F3811F9}" srcOrd="6" destOrd="0" parTransId="{5000F59F-C0B5-47D9-9859-9E940B36FFFF}" sibTransId="{2E2F9C28-BC6F-4FEF-AD5B-0D0DC8FA1582}"/>
    <dgm:cxn modelId="{2774BB0C-762F-4100-8695-F86F1F2D6CA9}" type="presOf" srcId="{5EA3345A-A989-4132-9AA1-D2FCF2A4B802}" destId="{0A4F8183-EF4D-4A4B-A81F-D416AA09FE5C}" srcOrd="0" destOrd="0" presId="urn:microsoft.com/office/officeart/2005/8/layout/process4"/>
    <dgm:cxn modelId="{ADE92D7D-A715-42C0-8866-B48B103BF6A4}" srcId="{03B8235C-EBF2-486C-B18E-C929033C6555}" destId="{B193AAA7-5494-4EEA-90F2-40A238DCABD5}" srcOrd="4" destOrd="0" parTransId="{9E2D28D3-51EE-489D-AC94-B9724EB40803}" sibTransId="{E4A6ACF5-033C-4F3D-91EB-210131A66CEB}"/>
    <dgm:cxn modelId="{1560FDC7-7E1A-417C-B769-1F892F8A8771}" srcId="{03B8235C-EBF2-486C-B18E-C929033C6555}" destId="{C80BFEF6-C86A-4874-B130-FEF5B12EA159}" srcOrd="0" destOrd="0" parTransId="{6ED2F366-91BD-4AA1-8455-9986CAABAF0C}" sibTransId="{C69A5BE8-C0F1-46BE-B420-CA3A202243E4}"/>
    <dgm:cxn modelId="{C57F76F8-BCDD-4E1E-8490-60F432C74D32}" type="presOf" srcId="{FE345D2A-0A46-47D2-801F-4311C5A5DAB9}" destId="{4E9AADE5-41CE-4D62-89F0-E750762E5F9E}" srcOrd="0" destOrd="0" presId="urn:microsoft.com/office/officeart/2005/8/layout/process4"/>
    <dgm:cxn modelId="{3F2109D5-F373-42BF-A7CD-22E5C17ECD93}" srcId="{03B8235C-EBF2-486C-B18E-C929033C6555}" destId="{BB30CA39-C371-4740-B3B5-EEEF7C5ADC52}" srcOrd="3" destOrd="0" parTransId="{CBFA5276-5373-47E3-BCEB-9C7825BCFD53}" sibTransId="{019EB83A-5EB3-46C9-AD64-45658D0C03E2}"/>
    <dgm:cxn modelId="{CF9BC48C-101E-4225-A4BF-6EFDBA97D818}" type="presOf" srcId="{B193AAA7-5494-4EEA-90F2-40A238DCABD5}" destId="{279E4D28-2371-4D5F-A22C-BC7FAEF6DE22}" srcOrd="0" destOrd="0" presId="urn:microsoft.com/office/officeart/2005/8/layout/process4"/>
    <dgm:cxn modelId="{1C50210E-1CCF-4B79-8B1E-FDB6065996CC}" type="presOf" srcId="{C80BFEF6-C86A-4874-B130-FEF5B12EA159}" destId="{BEE27BB1-EB02-442A-B3AC-A9F7680F47B4}" srcOrd="0" destOrd="0" presId="urn:microsoft.com/office/officeart/2005/8/layout/process4"/>
    <dgm:cxn modelId="{C96FC560-5339-402E-9E92-4155E40A74B3}" type="presOf" srcId="{03B8235C-EBF2-486C-B18E-C929033C6555}" destId="{BD1931BC-D333-4628-8976-9CBFB513474D}" srcOrd="0" destOrd="0" presId="urn:microsoft.com/office/officeart/2005/8/layout/process4"/>
    <dgm:cxn modelId="{E30B64DE-7557-4E44-882C-1DA631605CAD}" srcId="{03B8235C-EBF2-486C-B18E-C929033C6555}" destId="{55E9CC74-D16F-494E-8BE9-5D66A545576C}" srcOrd="5" destOrd="0" parTransId="{65635D15-F185-4D80-A885-F91B1C831521}" sibTransId="{30856EAE-1A35-4390-BE46-CECF436D62A9}"/>
    <dgm:cxn modelId="{CC09B7C2-56FA-4500-BE2A-FFAC328F0298}" type="presOf" srcId="{55E9CC74-D16F-494E-8BE9-5D66A545576C}" destId="{345F3609-5A6B-4ECC-8BA3-6AC08EFC4122}" srcOrd="0" destOrd="0" presId="urn:microsoft.com/office/officeart/2005/8/layout/process4"/>
    <dgm:cxn modelId="{E404930A-C5DE-45FF-BCF0-113CEDF9107B}" type="presOf" srcId="{BB30CA39-C371-4740-B3B5-EEEF7C5ADC52}" destId="{F06F169E-87D0-4AB7-8BA4-B08A1725ADA9}" srcOrd="0" destOrd="0" presId="urn:microsoft.com/office/officeart/2005/8/layout/process4"/>
    <dgm:cxn modelId="{D79339AE-293A-41C2-8EB0-5DAC1DB384F5}" srcId="{03B8235C-EBF2-486C-B18E-C929033C6555}" destId="{5EA3345A-A989-4132-9AA1-D2FCF2A4B802}" srcOrd="2" destOrd="0" parTransId="{3A3EC624-3D72-4A4C-9422-10D67E1BA767}" sibTransId="{A96CEBBA-5610-48D9-9C9F-301C2D9B7BE3}"/>
    <dgm:cxn modelId="{1186F46F-F0EE-431B-8474-16823C861713}" type="presOf" srcId="{F96AEFCC-1E2C-4135-B766-E5AF057378C4}" destId="{E788DBE4-AE4A-40C5-B465-1267AEECB1F4}" srcOrd="0" destOrd="0" presId="urn:microsoft.com/office/officeart/2005/8/layout/process4"/>
    <dgm:cxn modelId="{1AB52572-C5B9-4276-9B3B-DFC8E9C8A044}" type="presOf" srcId="{40ACB187-57BD-435C-B606-41332F3811F9}" destId="{A3D09512-8069-4DC3-AD1F-104DE916C195}" srcOrd="0" destOrd="0" presId="urn:microsoft.com/office/officeart/2005/8/layout/process4"/>
    <dgm:cxn modelId="{E5F0A22A-CFDF-47A4-A7D5-A184445D4FC2}" srcId="{03B8235C-EBF2-486C-B18E-C929033C6555}" destId="{FE345D2A-0A46-47D2-801F-4311C5A5DAB9}" srcOrd="7" destOrd="0" parTransId="{50E658A5-FA9A-4F17-943E-83693831CC7F}" sibTransId="{26E780DF-7244-4E5B-86A9-BD434E332058}"/>
    <dgm:cxn modelId="{8C94C77C-6701-4ED7-813F-D17E805EC7D7}" type="presParOf" srcId="{BD1931BC-D333-4628-8976-9CBFB513474D}" destId="{3BCBD2F2-D0BA-44EC-921F-39894F0F63DA}" srcOrd="0" destOrd="0" presId="urn:microsoft.com/office/officeart/2005/8/layout/process4"/>
    <dgm:cxn modelId="{219C8E92-D21C-4CBA-BB83-EBB2C1E61CC8}" type="presParOf" srcId="{3BCBD2F2-D0BA-44EC-921F-39894F0F63DA}" destId="{4E9AADE5-41CE-4D62-89F0-E750762E5F9E}" srcOrd="0" destOrd="0" presId="urn:microsoft.com/office/officeart/2005/8/layout/process4"/>
    <dgm:cxn modelId="{D73518A0-D270-458A-9EC0-BEA40D983E1D}" type="presParOf" srcId="{BD1931BC-D333-4628-8976-9CBFB513474D}" destId="{65E4B61D-C5CA-4BD8-A273-35B3971C682A}" srcOrd="1" destOrd="0" presId="urn:microsoft.com/office/officeart/2005/8/layout/process4"/>
    <dgm:cxn modelId="{766C32CC-0FAA-4B4E-824E-95E75013C7B7}" type="presParOf" srcId="{BD1931BC-D333-4628-8976-9CBFB513474D}" destId="{90D64DD2-4852-4FD2-B9CA-A4129A1286BD}" srcOrd="2" destOrd="0" presId="urn:microsoft.com/office/officeart/2005/8/layout/process4"/>
    <dgm:cxn modelId="{D5ED3871-92F5-4C76-8CDE-0B880C3CD4A4}" type="presParOf" srcId="{90D64DD2-4852-4FD2-B9CA-A4129A1286BD}" destId="{A3D09512-8069-4DC3-AD1F-104DE916C195}" srcOrd="0" destOrd="0" presId="urn:microsoft.com/office/officeart/2005/8/layout/process4"/>
    <dgm:cxn modelId="{994A78F7-E6A4-4806-9D51-AA4679143742}" type="presParOf" srcId="{BD1931BC-D333-4628-8976-9CBFB513474D}" destId="{79084601-7BF8-49F2-98CD-0F04A9207CA0}" srcOrd="3" destOrd="0" presId="urn:microsoft.com/office/officeart/2005/8/layout/process4"/>
    <dgm:cxn modelId="{D4F31A21-A7D9-4815-AC37-5AEA70522486}" type="presParOf" srcId="{BD1931BC-D333-4628-8976-9CBFB513474D}" destId="{353C75D2-CCE6-4A35-B53E-5C9B659816E6}" srcOrd="4" destOrd="0" presId="urn:microsoft.com/office/officeart/2005/8/layout/process4"/>
    <dgm:cxn modelId="{7623C685-E217-485D-98E9-D6A02B956022}" type="presParOf" srcId="{353C75D2-CCE6-4A35-B53E-5C9B659816E6}" destId="{345F3609-5A6B-4ECC-8BA3-6AC08EFC4122}" srcOrd="0" destOrd="0" presId="urn:microsoft.com/office/officeart/2005/8/layout/process4"/>
    <dgm:cxn modelId="{8E773085-49DE-44AE-BD45-BEE844B68E69}" type="presParOf" srcId="{BD1931BC-D333-4628-8976-9CBFB513474D}" destId="{0C09E368-994E-49BD-B419-1BAE37D6BE40}" srcOrd="5" destOrd="0" presId="urn:microsoft.com/office/officeart/2005/8/layout/process4"/>
    <dgm:cxn modelId="{4C271CF3-4EC2-4DB4-807D-8381D5741DE3}" type="presParOf" srcId="{BD1931BC-D333-4628-8976-9CBFB513474D}" destId="{26BAFBEB-487C-4487-9093-1B99476A30AA}" srcOrd="6" destOrd="0" presId="urn:microsoft.com/office/officeart/2005/8/layout/process4"/>
    <dgm:cxn modelId="{E5DAEEE3-DD80-4EEF-9436-67935E8B6330}" type="presParOf" srcId="{26BAFBEB-487C-4487-9093-1B99476A30AA}" destId="{279E4D28-2371-4D5F-A22C-BC7FAEF6DE22}" srcOrd="0" destOrd="0" presId="urn:microsoft.com/office/officeart/2005/8/layout/process4"/>
    <dgm:cxn modelId="{4DE7A071-B667-4D7A-8D37-1F6952F2D0D8}" type="presParOf" srcId="{BD1931BC-D333-4628-8976-9CBFB513474D}" destId="{CA3C3072-1AE7-4957-8F7C-D2012ED2C6BE}" srcOrd="7" destOrd="0" presId="urn:microsoft.com/office/officeart/2005/8/layout/process4"/>
    <dgm:cxn modelId="{5B913DE0-31FC-4391-839F-E12BDB1250F5}" type="presParOf" srcId="{BD1931BC-D333-4628-8976-9CBFB513474D}" destId="{CEB6CB77-DA87-4605-9738-0CC813A9D810}" srcOrd="8" destOrd="0" presId="urn:microsoft.com/office/officeart/2005/8/layout/process4"/>
    <dgm:cxn modelId="{68552874-3CBA-42BA-B05F-5AB8F2105637}" type="presParOf" srcId="{CEB6CB77-DA87-4605-9738-0CC813A9D810}" destId="{F06F169E-87D0-4AB7-8BA4-B08A1725ADA9}" srcOrd="0" destOrd="0" presId="urn:microsoft.com/office/officeart/2005/8/layout/process4"/>
    <dgm:cxn modelId="{89B70CE4-D5F9-4C13-AA79-1A01FF8228DE}" type="presParOf" srcId="{BD1931BC-D333-4628-8976-9CBFB513474D}" destId="{6A789D13-6C68-4748-A08C-92D0355DA9A2}" srcOrd="9" destOrd="0" presId="urn:microsoft.com/office/officeart/2005/8/layout/process4"/>
    <dgm:cxn modelId="{5638AB5C-B5FA-416D-9A26-35151EC1188D}" type="presParOf" srcId="{BD1931BC-D333-4628-8976-9CBFB513474D}" destId="{9A8375BC-BEF7-4DAF-BE5E-BE9B5748604C}" srcOrd="10" destOrd="0" presId="urn:microsoft.com/office/officeart/2005/8/layout/process4"/>
    <dgm:cxn modelId="{559BDBD6-FA8D-4B09-903A-D17BCF835BF6}" type="presParOf" srcId="{9A8375BC-BEF7-4DAF-BE5E-BE9B5748604C}" destId="{0A4F8183-EF4D-4A4B-A81F-D416AA09FE5C}" srcOrd="0" destOrd="0" presId="urn:microsoft.com/office/officeart/2005/8/layout/process4"/>
    <dgm:cxn modelId="{2D5E58DF-6DD9-4741-A652-36EDAC5D2458}" type="presParOf" srcId="{BD1931BC-D333-4628-8976-9CBFB513474D}" destId="{888535F3-6C24-4A24-89D4-95F5F95259A3}" srcOrd="11" destOrd="0" presId="urn:microsoft.com/office/officeart/2005/8/layout/process4"/>
    <dgm:cxn modelId="{CD5B86F9-6FDD-4B66-8B31-4A4064F8260E}" type="presParOf" srcId="{BD1931BC-D333-4628-8976-9CBFB513474D}" destId="{5B447A84-0414-417D-AB61-A65C0588543D}" srcOrd="12" destOrd="0" presId="urn:microsoft.com/office/officeart/2005/8/layout/process4"/>
    <dgm:cxn modelId="{46A66C81-D048-4243-A674-1936520E4C66}" type="presParOf" srcId="{5B447A84-0414-417D-AB61-A65C0588543D}" destId="{E788DBE4-AE4A-40C5-B465-1267AEECB1F4}" srcOrd="0" destOrd="0" presId="urn:microsoft.com/office/officeart/2005/8/layout/process4"/>
    <dgm:cxn modelId="{480178BD-515B-4889-A46F-E6024F1E47B8}" type="presParOf" srcId="{BD1931BC-D333-4628-8976-9CBFB513474D}" destId="{89B426A1-611D-4044-BD7D-F2733BBA25B0}" srcOrd="13" destOrd="0" presId="urn:microsoft.com/office/officeart/2005/8/layout/process4"/>
    <dgm:cxn modelId="{AEE9DF02-F1AF-4339-AABD-EACA4FFD2527}" type="presParOf" srcId="{BD1931BC-D333-4628-8976-9CBFB513474D}" destId="{ECA91A73-A1B3-4FEC-B18B-659D361255A6}" srcOrd="14" destOrd="0" presId="urn:microsoft.com/office/officeart/2005/8/layout/process4"/>
    <dgm:cxn modelId="{90C484CF-82D6-451D-AD09-6CA9510544DF}" type="presParOf" srcId="{ECA91A73-A1B3-4FEC-B18B-659D361255A6}" destId="{BEE27BB1-EB02-442A-B3AC-A9F7680F47B4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3B8235C-EBF2-486C-B18E-C929033C6555}" type="doc">
      <dgm:prSet loTypeId="urn:microsoft.com/office/officeart/2005/8/layout/process4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C80BFEF6-C86A-4874-B130-FEF5B12EA159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Смотреть правде в глаза</a:t>
          </a:r>
          <a:endParaRPr lang="ru-RU" sz="2400" b="1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ED2F366-91BD-4AA1-8455-9986CAABAF0C}" type="parTrans" cxnId="{1560FDC7-7E1A-417C-B769-1F892F8A8771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C69A5BE8-C0F1-46BE-B420-CA3A202243E4}" type="sibTrans" cxnId="{1560FDC7-7E1A-417C-B769-1F892F8A8771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F96AEFCC-1E2C-4135-B766-E5AF057378C4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Смотреть сквозь пальцы</a:t>
          </a:r>
          <a:endParaRPr lang="ru-RU" sz="2400" b="1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CE51623-8594-44F9-AEB6-7BF5EFA07A08}" type="parTrans" cxnId="{0B28F6EF-2BD4-493E-943B-532476BA6B4A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8C4DB9C2-D9F5-4D7E-B0EE-6505B044E379}" type="sibTrans" cxnId="{0B28F6EF-2BD4-493E-943B-532476BA6B4A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EA3345A-A989-4132-9AA1-D2FCF2A4B802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Собаку съел</a:t>
          </a:r>
          <a:endParaRPr lang="ru-RU" sz="2400" b="1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3A3EC624-3D72-4A4C-9422-10D67E1BA767}" type="parTrans" cxnId="{D79339AE-293A-41C2-8EB0-5DAC1DB384F5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A96CEBBA-5610-48D9-9C9F-301C2D9B7BE3}" type="sibTrans" cxnId="{D79339AE-293A-41C2-8EB0-5DAC1DB384F5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B30CA39-C371-4740-B3B5-EEEF7C5ADC52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Спустя рукава</a:t>
          </a:r>
          <a:endParaRPr lang="ru-RU" sz="2400" b="1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CBFA5276-5373-47E3-BCEB-9C7825BCFD53}" type="parTrans" cxnId="{3F2109D5-F373-42BF-A7CD-22E5C17ECD93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019EB83A-5EB3-46C9-AD64-45658D0C03E2}" type="sibTrans" cxnId="{3F2109D5-F373-42BF-A7CD-22E5C17ECD93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193AAA7-5494-4EEA-90F2-40A238DCABD5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Средь бела дня</a:t>
          </a:r>
          <a:endParaRPr lang="ru-RU" sz="2400" b="1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9E2D28D3-51EE-489D-AC94-B9724EB40803}" type="parTrans" cxnId="{ADE92D7D-A715-42C0-8866-B48B103BF6A4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E4A6ACF5-033C-4F3D-91EB-210131A66CEB}" type="sibTrans" cxnId="{ADE92D7D-A715-42C0-8866-B48B103BF6A4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5E9CC74-D16F-494E-8BE9-5D66A545576C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Ставить точки над </a:t>
          </a:r>
          <a:r>
            <a:rPr lang="en-US" sz="2400" b="1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i</a:t>
          </a:r>
          <a:endParaRPr lang="ru-RU" sz="2400" b="1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5635D15-F185-4D80-A885-F91B1C831521}" type="parTrans" cxnId="{E30B64DE-7557-4E44-882C-1DA631605CAD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30856EAE-1A35-4390-BE46-CECF436D62A9}" type="sibTrans" cxnId="{E30B64DE-7557-4E44-882C-1DA631605CAD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40ACB187-57BD-435C-B606-41332F3811F9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Стереть с лица земли</a:t>
          </a:r>
          <a:endParaRPr lang="ru-RU" sz="2400" b="1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000F59F-C0B5-47D9-9859-9E940B36FFFF}" type="parTrans" cxnId="{EA7FA64B-064D-4438-BEDD-EFD19005DB84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2E2F9C28-BC6F-4FEF-AD5B-0D0DC8FA1582}" type="sibTrans" cxnId="{EA7FA64B-064D-4438-BEDD-EFD19005DB84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FE345D2A-0A46-47D2-801F-4311C5A5DAB9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Стоять горой</a:t>
          </a:r>
          <a:endParaRPr lang="ru-RU" sz="2400" b="1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0E658A5-FA9A-4F17-943E-83693831CC7F}" type="parTrans" cxnId="{E5F0A22A-CFDF-47A4-A7D5-A184445D4FC2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26E780DF-7244-4E5B-86A9-BD434E332058}" type="sibTrans" cxnId="{E5F0A22A-CFDF-47A4-A7D5-A184445D4FC2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D1931BC-D333-4628-8976-9CBFB513474D}" type="pres">
      <dgm:prSet presAssocID="{03B8235C-EBF2-486C-B18E-C929033C655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BCBD2F2-D0BA-44EC-921F-39894F0F63DA}" type="pres">
      <dgm:prSet presAssocID="{FE345D2A-0A46-47D2-801F-4311C5A5DAB9}" presName="boxAndChildren" presStyleCnt="0"/>
      <dgm:spPr/>
      <dgm:t>
        <a:bodyPr/>
        <a:lstStyle/>
        <a:p>
          <a:endParaRPr lang="ru-RU"/>
        </a:p>
      </dgm:t>
    </dgm:pt>
    <dgm:pt modelId="{4E9AADE5-41CE-4D62-89F0-E750762E5F9E}" type="pres">
      <dgm:prSet presAssocID="{FE345D2A-0A46-47D2-801F-4311C5A5DAB9}" presName="parentTextBox" presStyleLbl="node1" presStyleIdx="0" presStyleCnt="8"/>
      <dgm:spPr/>
      <dgm:t>
        <a:bodyPr/>
        <a:lstStyle/>
        <a:p>
          <a:endParaRPr lang="ru-RU"/>
        </a:p>
      </dgm:t>
    </dgm:pt>
    <dgm:pt modelId="{65E4B61D-C5CA-4BD8-A273-35B3971C682A}" type="pres">
      <dgm:prSet presAssocID="{2E2F9C28-BC6F-4FEF-AD5B-0D0DC8FA1582}" presName="sp" presStyleCnt="0"/>
      <dgm:spPr/>
      <dgm:t>
        <a:bodyPr/>
        <a:lstStyle/>
        <a:p>
          <a:endParaRPr lang="ru-RU"/>
        </a:p>
      </dgm:t>
    </dgm:pt>
    <dgm:pt modelId="{90D64DD2-4852-4FD2-B9CA-A4129A1286BD}" type="pres">
      <dgm:prSet presAssocID="{40ACB187-57BD-435C-B606-41332F3811F9}" presName="arrowAndChildren" presStyleCnt="0"/>
      <dgm:spPr/>
      <dgm:t>
        <a:bodyPr/>
        <a:lstStyle/>
        <a:p>
          <a:endParaRPr lang="ru-RU"/>
        </a:p>
      </dgm:t>
    </dgm:pt>
    <dgm:pt modelId="{A3D09512-8069-4DC3-AD1F-104DE916C195}" type="pres">
      <dgm:prSet presAssocID="{40ACB187-57BD-435C-B606-41332F3811F9}" presName="parentTextArrow" presStyleLbl="node1" presStyleIdx="1" presStyleCnt="8"/>
      <dgm:spPr/>
      <dgm:t>
        <a:bodyPr/>
        <a:lstStyle/>
        <a:p>
          <a:endParaRPr lang="ru-RU"/>
        </a:p>
      </dgm:t>
    </dgm:pt>
    <dgm:pt modelId="{79084601-7BF8-49F2-98CD-0F04A9207CA0}" type="pres">
      <dgm:prSet presAssocID="{30856EAE-1A35-4390-BE46-CECF436D62A9}" presName="sp" presStyleCnt="0"/>
      <dgm:spPr/>
      <dgm:t>
        <a:bodyPr/>
        <a:lstStyle/>
        <a:p>
          <a:endParaRPr lang="ru-RU"/>
        </a:p>
      </dgm:t>
    </dgm:pt>
    <dgm:pt modelId="{353C75D2-CCE6-4A35-B53E-5C9B659816E6}" type="pres">
      <dgm:prSet presAssocID="{55E9CC74-D16F-494E-8BE9-5D66A545576C}" presName="arrowAndChildren" presStyleCnt="0"/>
      <dgm:spPr/>
      <dgm:t>
        <a:bodyPr/>
        <a:lstStyle/>
        <a:p>
          <a:endParaRPr lang="ru-RU"/>
        </a:p>
      </dgm:t>
    </dgm:pt>
    <dgm:pt modelId="{345F3609-5A6B-4ECC-8BA3-6AC08EFC4122}" type="pres">
      <dgm:prSet presAssocID="{55E9CC74-D16F-494E-8BE9-5D66A545576C}" presName="parentTextArrow" presStyleLbl="node1" presStyleIdx="2" presStyleCnt="8"/>
      <dgm:spPr/>
      <dgm:t>
        <a:bodyPr/>
        <a:lstStyle/>
        <a:p>
          <a:endParaRPr lang="ru-RU"/>
        </a:p>
      </dgm:t>
    </dgm:pt>
    <dgm:pt modelId="{0C09E368-994E-49BD-B419-1BAE37D6BE40}" type="pres">
      <dgm:prSet presAssocID="{E4A6ACF5-033C-4F3D-91EB-210131A66CEB}" presName="sp" presStyleCnt="0"/>
      <dgm:spPr/>
      <dgm:t>
        <a:bodyPr/>
        <a:lstStyle/>
        <a:p>
          <a:endParaRPr lang="ru-RU"/>
        </a:p>
      </dgm:t>
    </dgm:pt>
    <dgm:pt modelId="{26BAFBEB-487C-4487-9093-1B99476A30AA}" type="pres">
      <dgm:prSet presAssocID="{B193AAA7-5494-4EEA-90F2-40A238DCABD5}" presName="arrowAndChildren" presStyleCnt="0"/>
      <dgm:spPr/>
      <dgm:t>
        <a:bodyPr/>
        <a:lstStyle/>
        <a:p>
          <a:endParaRPr lang="ru-RU"/>
        </a:p>
      </dgm:t>
    </dgm:pt>
    <dgm:pt modelId="{279E4D28-2371-4D5F-A22C-BC7FAEF6DE22}" type="pres">
      <dgm:prSet presAssocID="{B193AAA7-5494-4EEA-90F2-40A238DCABD5}" presName="parentTextArrow" presStyleLbl="node1" presStyleIdx="3" presStyleCnt="8"/>
      <dgm:spPr/>
      <dgm:t>
        <a:bodyPr/>
        <a:lstStyle/>
        <a:p>
          <a:endParaRPr lang="ru-RU"/>
        </a:p>
      </dgm:t>
    </dgm:pt>
    <dgm:pt modelId="{CA3C3072-1AE7-4957-8F7C-D2012ED2C6BE}" type="pres">
      <dgm:prSet presAssocID="{019EB83A-5EB3-46C9-AD64-45658D0C03E2}" presName="sp" presStyleCnt="0"/>
      <dgm:spPr/>
      <dgm:t>
        <a:bodyPr/>
        <a:lstStyle/>
        <a:p>
          <a:endParaRPr lang="ru-RU"/>
        </a:p>
      </dgm:t>
    </dgm:pt>
    <dgm:pt modelId="{CEB6CB77-DA87-4605-9738-0CC813A9D810}" type="pres">
      <dgm:prSet presAssocID="{BB30CA39-C371-4740-B3B5-EEEF7C5ADC52}" presName="arrowAndChildren" presStyleCnt="0"/>
      <dgm:spPr/>
      <dgm:t>
        <a:bodyPr/>
        <a:lstStyle/>
        <a:p>
          <a:endParaRPr lang="ru-RU"/>
        </a:p>
      </dgm:t>
    </dgm:pt>
    <dgm:pt modelId="{F06F169E-87D0-4AB7-8BA4-B08A1725ADA9}" type="pres">
      <dgm:prSet presAssocID="{BB30CA39-C371-4740-B3B5-EEEF7C5ADC52}" presName="parentTextArrow" presStyleLbl="node1" presStyleIdx="4" presStyleCnt="8"/>
      <dgm:spPr/>
      <dgm:t>
        <a:bodyPr/>
        <a:lstStyle/>
        <a:p>
          <a:endParaRPr lang="ru-RU"/>
        </a:p>
      </dgm:t>
    </dgm:pt>
    <dgm:pt modelId="{6A789D13-6C68-4748-A08C-92D0355DA9A2}" type="pres">
      <dgm:prSet presAssocID="{A96CEBBA-5610-48D9-9C9F-301C2D9B7BE3}" presName="sp" presStyleCnt="0"/>
      <dgm:spPr/>
      <dgm:t>
        <a:bodyPr/>
        <a:lstStyle/>
        <a:p>
          <a:endParaRPr lang="ru-RU"/>
        </a:p>
      </dgm:t>
    </dgm:pt>
    <dgm:pt modelId="{9A8375BC-BEF7-4DAF-BE5E-BE9B5748604C}" type="pres">
      <dgm:prSet presAssocID="{5EA3345A-A989-4132-9AA1-D2FCF2A4B802}" presName="arrowAndChildren" presStyleCnt="0"/>
      <dgm:spPr/>
      <dgm:t>
        <a:bodyPr/>
        <a:lstStyle/>
        <a:p>
          <a:endParaRPr lang="ru-RU"/>
        </a:p>
      </dgm:t>
    </dgm:pt>
    <dgm:pt modelId="{0A4F8183-EF4D-4A4B-A81F-D416AA09FE5C}" type="pres">
      <dgm:prSet presAssocID="{5EA3345A-A989-4132-9AA1-D2FCF2A4B802}" presName="parentTextArrow" presStyleLbl="node1" presStyleIdx="5" presStyleCnt="8"/>
      <dgm:spPr/>
      <dgm:t>
        <a:bodyPr/>
        <a:lstStyle/>
        <a:p>
          <a:endParaRPr lang="ru-RU"/>
        </a:p>
      </dgm:t>
    </dgm:pt>
    <dgm:pt modelId="{888535F3-6C24-4A24-89D4-95F5F95259A3}" type="pres">
      <dgm:prSet presAssocID="{8C4DB9C2-D9F5-4D7E-B0EE-6505B044E379}" presName="sp" presStyleCnt="0"/>
      <dgm:spPr/>
      <dgm:t>
        <a:bodyPr/>
        <a:lstStyle/>
        <a:p>
          <a:endParaRPr lang="ru-RU"/>
        </a:p>
      </dgm:t>
    </dgm:pt>
    <dgm:pt modelId="{5B447A84-0414-417D-AB61-A65C0588543D}" type="pres">
      <dgm:prSet presAssocID="{F96AEFCC-1E2C-4135-B766-E5AF057378C4}" presName="arrowAndChildren" presStyleCnt="0"/>
      <dgm:spPr/>
      <dgm:t>
        <a:bodyPr/>
        <a:lstStyle/>
        <a:p>
          <a:endParaRPr lang="ru-RU"/>
        </a:p>
      </dgm:t>
    </dgm:pt>
    <dgm:pt modelId="{E788DBE4-AE4A-40C5-B465-1267AEECB1F4}" type="pres">
      <dgm:prSet presAssocID="{F96AEFCC-1E2C-4135-B766-E5AF057378C4}" presName="parentTextArrow" presStyleLbl="node1" presStyleIdx="6" presStyleCnt="8"/>
      <dgm:spPr/>
      <dgm:t>
        <a:bodyPr/>
        <a:lstStyle/>
        <a:p>
          <a:endParaRPr lang="ru-RU"/>
        </a:p>
      </dgm:t>
    </dgm:pt>
    <dgm:pt modelId="{89B426A1-611D-4044-BD7D-F2733BBA25B0}" type="pres">
      <dgm:prSet presAssocID="{C69A5BE8-C0F1-46BE-B420-CA3A202243E4}" presName="sp" presStyleCnt="0"/>
      <dgm:spPr/>
      <dgm:t>
        <a:bodyPr/>
        <a:lstStyle/>
        <a:p>
          <a:endParaRPr lang="ru-RU"/>
        </a:p>
      </dgm:t>
    </dgm:pt>
    <dgm:pt modelId="{ECA91A73-A1B3-4FEC-B18B-659D361255A6}" type="pres">
      <dgm:prSet presAssocID="{C80BFEF6-C86A-4874-B130-FEF5B12EA159}" presName="arrowAndChildren" presStyleCnt="0"/>
      <dgm:spPr/>
      <dgm:t>
        <a:bodyPr/>
        <a:lstStyle/>
        <a:p>
          <a:endParaRPr lang="ru-RU"/>
        </a:p>
      </dgm:t>
    </dgm:pt>
    <dgm:pt modelId="{BEE27BB1-EB02-442A-B3AC-A9F7680F47B4}" type="pres">
      <dgm:prSet presAssocID="{C80BFEF6-C86A-4874-B130-FEF5B12EA159}" presName="parentTextArrow" presStyleLbl="node1" presStyleIdx="7" presStyleCnt="8"/>
      <dgm:spPr/>
      <dgm:t>
        <a:bodyPr/>
        <a:lstStyle/>
        <a:p>
          <a:endParaRPr lang="ru-RU"/>
        </a:p>
      </dgm:t>
    </dgm:pt>
  </dgm:ptLst>
  <dgm:cxnLst>
    <dgm:cxn modelId="{0B28F6EF-2BD4-493E-943B-532476BA6B4A}" srcId="{03B8235C-EBF2-486C-B18E-C929033C6555}" destId="{F96AEFCC-1E2C-4135-B766-E5AF057378C4}" srcOrd="1" destOrd="0" parTransId="{6CE51623-8594-44F9-AEB6-7BF5EFA07A08}" sibTransId="{8C4DB9C2-D9F5-4D7E-B0EE-6505B044E379}"/>
    <dgm:cxn modelId="{9AFCAABD-0EEF-400D-B0EB-8CA4B004AFE1}" type="presOf" srcId="{BB30CA39-C371-4740-B3B5-EEEF7C5ADC52}" destId="{F06F169E-87D0-4AB7-8BA4-B08A1725ADA9}" srcOrd="0" destOrd="0" presId="urn:microsoft.com/office/officeart/2005/8/layout/process4"/>
    <dgm:cxn modelId="{812478F9-ED75-4327-B79B-8363CD440403}" type="presOf" srcId="{40ACB187-57BD-435C-B606-41332F3811F9}" destId="{A3D09512-8069-4DC3-AD1F-104DE916C195}" srcOrd="0" destOrd="0" presId="urn:microsoft.com/office/officeart/2005/8/layout/process4"/>
    <dgm:cxn modelId="{EA7FA64B-064D-4438-BEDD-EFD19005DB84}" srcId="{03B8235C-EBF2-486C-B18E-C929033C6555}" destId="{40ACB187-57BD-435C-B606-41332F3811F9}" srcOrd="6" destOrd="0" parTransId="{5000F59F-C0B5-47D9-9859-9E940B36FFFF}" sibTransId="{2E2F9C28-BC6F-4FEF-AD5B-0D0DC8FA1582}"/>
    <dgm:cxn modelId="{C0AE275C-F8EC-4EC0-81CB-2E2A59CE2582}" type="presOf" srcId="{B193AAA7-5494-4EEA-90F2-40A238DCABD5}" destId="{279E4D28-2371-4D5F-A22C-BC7FAEF6DE22}" srcOrd="0" destOrd="0" presId="urn:microsoft.com/office/officeart/2005/8/layout/process4"/>
    <dgm:cxn modelId="{ADE92D7D-A715-42C0-8866-B48B103BF6A4}" srcId="{03B8235C-EBF2-486C-B18E-C929033C6555}" destId="{B193AAA7-5494-4EEA-90F2-40A238DCABD5}" srcOrd="4" destOrd="0" parTransId="{9E2D28D3-51EE-489D-AC94-B9724EB40803}" sibTransId="{E4A6ACF5-033C-4F3D-91EB-210131A66CEB}"/>
    <dgm:cxn modelId="{1560FDC7-7E1A-417C-B769-1F892F8A8771}" srcId="{03B8235C-EBF2-486C-B18E-C929033C6555}" destId="{C80BFEF6-C86A-4874-B130-FEF5B12EA159}" srcOrd="0" destOrd="0" parTransId="{6ED2F366-91BD-4AA1-8455-9986CAABAF0C}" sibTransId="{C69A5BE8-C0F1-46BE-B420-CA3A202243E4}"/>
    <dgm:cxn modelId="{3F2109D5-F373-42BF-A7CD-22E5C17ECD93}" srcId="{03B8235C-EBF2-486C-B18E-C929033C6555}" destId="{BB30CA39-C371-4740-B3B5-EEEF7C5ADC52}" srcOrd="3" destOrd="0" parTransId="{CBFA5276-5373-47E3-BCEB-9C7825BCFD53}" sibTransId="{019EB83A-5EB3-46C9-AD64-45658D0C03E2}"/>
    <dgm:cxn modelId="{E6C2D5E5-86AE-45B7-98FD-9658D0BD14D4}" type="presOf" srcId="{C80BFEF6-C86A-4874-B130-FEF5B12EA159}" destId="{BEE27BB1-EB02-442A-B3AC-A9F7680F47B4}" srcOrd="0" destOrd="0" presId="urn:microsoft.com/office/officeart/2005/8/layout/process4"/>
    <dgm:cxn modelId="{E30B64DE-7557-4E44-882C-1DA631605CAD}" srcId="{03B8235C-EBF2-486C-B18E-C929033C6555}" destId="{55E9CC74-D16F-494E-8BE9-5D66A545576C}" srcOrd="5" destOrd="0" parTransId="{65635D15-F185-4D80-A885-F91B1C831521}" sibTransId="{30856EAE-1A35-4390-BE46-CECF436D62A9}"/>
    <dgm:cxn modelId="{8685C3AC-B54B-4BBD-A60A-FF353A197B0D}" type="presOf" srcId="{03B8235C-EBF2-486C-B18E-C929033C6555}" destId="{BD1931BC-D333-4628-8976-9CBFB513474D}" srcOrd="0" destOrd="0" presId="urn:microsoft.com/office/officeart/2005/8/layout/process4"/>
    <dgm:cxn modelId="{5814E366-19F9-4BB9-BF9E-A23601D81A72}" type="presOf" srcId="{F96AEFCC-1E2C-4135-B766-E5AF057378C4}" destId="{E788DBE4-AE4A-40C5-B465-1267AEECB1F4}" srcOrd="0" destOrd="0" presId="urn:microsoft.com/office/officeart/2005/8/layout/process4"/>
    <dgm:cxn modelId="{6933192B-A092-4566-9B8E-0AE03FAF4817}" type="presOf" srcId="{5EA3345A-A989-4132-9AA1-D2FCF2A4B802}" destId="{0A4F8183-EF4D-4A4B-A81F-D416AA09FE5C}" srcOrd="0" destOrd="0" presId="urn:microsoft.com/office/officeart/2005/8/layout/process4"/>
    <dgm:cxn modelId="{D79339AE-293A-41C2-8EB0-5DAC1DB384F5}" srcId="{03B8235C-EBF2-486C-B18E-C929033C6555}" destId="{5EA3345A-A989-4132-9AA1-D2FCF2A4B802}" srcOrd="2" destOrd="0" parTransId="{3A3EC624-3D72-4A4C-9422-10D67E1BA767}" sibTransId="{A96CEBBA-5610-48D9-9C9F-301C2D9B7BE3}"/>
    <dgm:cxn modelId="{4F3151E3-CDE6-46C8-BBF0-EBD750A6FE93}" type="presOf" srcId="{55E9CC74-D16F-494E-8BE9-5D66A545576C}" destId="{345F3609-5A6B-4ECC-8BA3-6AC08EFC4122}" srcOrd="0" destOrd="0" presId="urn:microsoft.com/office/officeart/2005/8/layout/process4"/>
    <dgm:cxn modelId="{E5F0A22A-CFDF-47A4-A7D5-A184445D4FC2}" srcId="{03B8235C-EBF2-486C-B18E-C929033C6555}" destId="{FE345D2A-0A46-47D2-801F-4311C5A5DAB9}" srcOrd="7" destOrd="0" parTransId="{50E658A5-FA9A-4F17-943E-83693831CC7F}" sibTransId="{26E780DF-7244-4E5B-86A9-BD434E332058}"/>
    <dgm:cxn modelId="{D7423710-E894-4A57-A9CB-C0A620544081}" type="presOf" srcId="{FE345D2A-0A46-47D2-801F-4311C5A5DAB9}" destId="{4E9AADE5-41CE-4D62-89F0-E750762E5F9E}" srcOrd="0" destOrd="0" presId="urn:microsoft.com/office/officeart/2005/8/layout/process4"/>
    <dgm:cxn modelId="{EE276774-32DC-4AAE-8FFE-6D65C8C1B8E3}" type="presParOf" srcId="{BD1931BC-D333-4628-8976-9CBFB513474D}" destId="{3BCBD2F2-D0BA-44EC-921F-39894F0F63DA}" srcOrd="0" destOrd="0" presId="urn:microsoft.com/office/officeart/2005/8/layout/process4"/>
    <dgm:cxn modelId="{B80B2429-12A1-4E12-B064-42C8BCF23E45}" type="presParOf" srcId="{3BCBD2F2-D0BA-44EC-921F-39894F0F63DA}" destId="{4E9AADE5-41CE-4D62-89F0-E750762E5F9E}" srcOrd="0" destOrd="0" presId="urn:microsoft.com/office/officeart/2005/8/layout/process4"/>
    <dgm:cxn modelId="{877A07CC-6DA7-4343-95C2-77C1C11B4DAD}" type="presParOf" srcId="{BD1931BC-D333-4628-8976-9CBFB513474D}" destId="{65E4B61D-C5CA-4BD8-A273-35B3971C682A}" srcOrd="1" destOrd="0" presId="urn:microsoft.com/office/officeart/2005/8/layout/process4"/>
    <dgm:cxn modelId="{D485D91A-C1F6-412D-9578-B132F340271B}" type="presParOf" srcId="{BD1931BC-D333-4628-8976-9CBFB513474D}" destId="{90D64DD2-4852-4FD2-B9CA-A4129A1286BD}" srcOrd="2" destOrd="0" presId="urn:microsoft.com/office/officeart/2005/8/layout/process4"/>
    <dgm:cxn modelId="{4B90FDBA-D1CE-44B0-9AF8-55D435B97F63}" type="presParOf" srcId="{90D64DD2-4852-4FD2-B9CA-A4129A1286BD}" destId="{A3D09512-8069-4DC3-AD1F-104DE916C195}" srcOrd="0" destOrd="0" presId="urn:microsoft.com/office/officeart/2005/8/layout/process4"/>
    <dgm:cxn modelId="{FAE78625-0849-449D-B109-9F7E4BCADAEE}" type="presParOf" srcId="{BD1931BC-D333-4628-8976-9CBFB513474D}" destId="{79084601-7BF8-49F2-98CD-0F04A9207CA0}" srcOrd="3" destOrd="0" presId="urn:microsoft.com/office/officeart/2005/8/layout/process4"/>
    <dgm:cxn modelId="{27D6B4C7-D28D-42BB-9C8C-041B4FFD778C}" type="presParOf" srcId="{BD1931BC-D333-4628-8976-9CBFB513474D}" destId="{353C75D2-CCE6-4A35-B53E-5C9B659816E6}" srcOrd="4" destOrd="0" presId="urn:microsoft.com/office/officeart/2005/8/layout/process4"/>
    <dgm:cxn modelId="{E6F3A19C-640B-4F08-BE15-A73C91C77FBE}" type="presParOf" srcId="{353C75D2-CCE6-4A35-B53E-5C9B659816E6}" destId="{345F3609-5A6B-4ECC-8BA3-6AC08EFC4122}" srcOrd="0" destOrd="0" presId="urn:microsoft.com/office/officeart/2005/8/layout/process4"/>
    <dgm:cxn modelId="{C718B6E5-6EE0-4B5A-93DC-9EB282F01060}" type="presParOf" srcId="{BD1931BC-D333-4628-8976-9CBFB513474D}" destId="{0C09E368-994E-49BD-B419-1BAE37D6BE40}" srcOrd="5" destOrd="0" presId="urn:microsoft.com/office/officeart/2005/8/layout/process4"/>
    <dgm:cxn modelId="{5778C83F-2A56-4268-9A7B-1ABD51FED6FC}" type="presParOf" srcId="{BD1931BC-D333-4628-8976-9CBFB513474D}" destId="{26BAFBEB-487C-4487-9093-1B99476A30AA}" srcOrd="6" destOrd="0" presId="urn:microsoft.com/office/officeart/2005/8/layout/process4"/>
    <dgm:cxn modelId="{5F591800-208B-4EE7-BB97-7496455EFE44}" type="presParOf" srcId="{26BAFBEB-487C-4487-9093-1B99476A30AA}" destId="{279E4D28-2371-4D5F-A22C-BC7FAEF6DE22}" srcOrd="0" destOrd="0" presId="urn:microsoft.com/office/officeart/2005/8/layout/process4"/>
    <dgm:cxn modelId="{3F420496-CDF5-4322-837E-A9255A01A25D}" type="presParOf" srcId="{BD1931BC-D333-4628-8976-9CBFB513474D}" destId="{CA3C3072-1AE7-4957-8F7C-D2012ED2C6BE}" srcOrd="7" destOrd="0" presId="urn:microsoft.com/office/officeart/2005/8/layout/process4"/>
    <dgm:cxn modelId="{82FB0CC8-C7C2-42E2-A8E1-6E1202E3ACF9}" type="presParOf" srcId="{BD1931BC-D333-4628-8976-9CBFB513474D}" destId="{CEB6CB77-DA87-4605-9738-0CC813A9D810}" srcOrd="8" destOrd="0" presId="urn:microsoft.com/office/officeart/2005/8/layout/process4"/>
    <dgm:cxn modelId="{08DD1766-407F-4486-B24E-A9361C30E458}" type="presParOf" srcId="{CEB6CB77-DA87-4605-9738-0CC813A9D810}" destId="{F06F169E-87D0-4AB7-8BA4-B08A1725ADA9}" srcOrd="0" destOrd="0" presId="urn:microsoft.com/office/officeart/2005/8/layout/process4"/>
    <dgm:cxn modelId="{1FE5738C-78E6-4D9B-BF6D-9A54D35D1AF1}" type="presParOf" srcId="{BD1931BC-D333-4628-8976-9CBFB513474D}" destId="{6A789D13-6C68-4748-A08C-92D0355DA9A2}" srcOrd="9" destOrd="0" presId="urn:microsoft.com/office/officeart/2005/8/layout/process4"/>
    <dgm:cxn modelId="{061D8F90-BE94-4B88-99DD-36D62D0D4CAF}" type="presParOf" srcId="{BD1931BC-D333-4628-8976-9CBFB513474D}" destId="{9A8375BC-BEF7-4DAF-BE5E-BE9B5748604C}" srcOrd="10" destOrd="0" presId="urn:microsoft.com/office/officeart/2005/8/layout/process4"/>
    <dgm:cxn modelId="{03E08EB4-479E-44E0-BAEF-5A003969EFCB}" type="presParOf" srcId="{9A8375BC-BEF7-4DAF-BE5E-BE9B5748604C}" destId="{0A4F8183-EF4D-4A4B-A81F-D416AA09FE5C}" srcOrd="0" destOrd="0" presId="urn:microsoft.com/office/officeart/2005/8/layout/process4"/>
    <dgm:cxn modelId="{87D3A079-CFCD-47F8-8533-4156680F6A70}" type="presParOf" srcId="{BD1931BC-D333-4628-8976-9CBFB513474D}" destId="{888535F3-6C24-4A24-89D4-95F5F95259A3}" srcOrd="11" destOrd="0" presId="urn:microsoft.com/office/officeart/2005/8/layout/process4"/>
    <dgm:cxn modelId="{1E5CDE00-71F5-4163-A678-6DACB8DD6235}" type="presParOf" srcId="{BD1931BC-D333-4628-8976-9CBFB513474D}" destId="{5B447A84-0414-417D-AB61-A65C0588543D}" srcOrd="12" destOrd="0" presId="urn:microsoft.com/office/officeart/2005/8/layout/process4"/>
    <dgm:cxn modelId="{95F07AA6-7A64-42CE-A433-EA7C6B000D1B}" type="presParOf" srcId="{5B447A84-0414-417D-AB61-A65C0588543D}" destId="{E788DBE4-AE4A-40C5-B465-1267AEECB1F4}" srcOrd="0" destOrd="0" presId="urn:microsoft.com/office/officeart/2005/8/layout/process4"/>
    <dgm:cxn modelId="{383D0572-7CEC-4196-AD93-B31B2FEC1E1C}" type="presParOf" srcId="{BD1931BC-D333-4628-8976-9CBFB513474D}" destId="{89B426A1-611D-4044-BD7D-F2733BBA25B0}" srcOrd="13" destOrd="0" presId="urn:microsoft.com/office/officeart/2005/8/layout/process4"/>
    <dgm:cxn modelId="{6BD8565C-8104-4105-AD61-B82A52215834}" type="presParOf" srcId="{BD1931BC-D333-4628-8976-9CBFB513474D}" destId="{ECA91A73-A1B3-4FEC-B18B-659D361255A6}" srcOrd="14" destOrd="0" presId="urn:microsoft.com/office/officeart/2005/8/layout/process4"/>
    <dgm:cxn modelId="{ADB82690-3538-4F31-A45F-0F258F65BF16}" type="presParOf" srcId="{ECA91A73-A1B3-4FEC-B18B-659D361255A6}" destId="{BEE27BB1-EB02-442A-B3AC-A9F7680F47B4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03B8235C-EBF2-486C-B18E-C929033C6555}" type="doc">
      <dgm:prSet loTypeId="urn:microsoft.com/office/officeart/2005/8/layout/process4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C80BFEF6-C86A-4874-B130-FEF5B12EA159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Смотреть правде в глаза</a:t>
          </a:r>
          <a:endParaRPr lang="ru-RU" sz="2400" b="1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ED2F366-91BD-4AA1-8455-9986CAABAF0C}" type="parTrans" cxnId="{1560FDC7-7E1A-417C-B769-1F892F8A8771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C69A5BE8-C0F1-46BE-B420-CA3A202243E4}" type="sibTrans" cxnId="{1560FDC7-7E1A-417C-B769-1F892F8A8771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F96AEFCC-1E2C-4135-B766-E5AF057378C4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Смотреть сквозь пальцы</a:t>
          </a:r>
          <a:endParaRPr lang="ru-RU" sz="2400" b="1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CE51623-8594-44F9-AEB6-7BF5EFA07A08}" type="parTrans" cxnId="{0B28F6EF-2BD4-493E-943B-532476BA6B4A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8C4DB9C2-D9F5-4D7E-B0EE-6505B044E379}" type="sibTrans" cxnId="{0B28F6EF-2BD4-493E-943B-532476BA6B4A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EA3345A-A989-4132-9AA1-D2FCF2A4B802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Собаку съел</a:t>
          </a:r>
          <a:endParaRPr lang="ru-RU" sz="2400" b="1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3A3EC624-3D72-4A4C-9422-10D67E1BA767}" type="parTrans" cxnId="{D79339AE-293A-41C2-8EB0-5DAC1DB384F5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A96CEBBA-5610-48D9-9C9F-301C2D9B7BE3}" type="sibTrans" cxnId="{D79339AE-293A-41C2-8EB0-5DAC1DB384F5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B30CA39-C371-4740-B3B5-EEEF7C5ADC52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Спустя рукава</a:t>
          </a:r>
          <a:endParaRPr lang="ru-RU" sz="2400" b="1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CBFA5276-5373-47E3-BCEB-9C7825BCFD53}" type="parTrans" cxnId="{3F2109D5-F373-42BF-A7CD-22E5C17ECD93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019EB83A-5EB3-46C9-AD64-45658D0C03E2}" type="sibTrans" cxnId="{3F2109D5-F373-42BF-A7CD-22E5C17ECD93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193AAA7-5494-4EEA-90F2-40A238DCABD5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Средь бела дня</a:t>
          </a:r>
          <a:endParaRPr lang="ru-RU" sz="2400" b="1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9E2D28D3-51EE-489D-AC94-B9724EB40803}" type="parTrans" cxnId="{ADE92D7D-A715-42C0-8866-B48B103BF6A4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E4A6ACF5-033C-4F3D-91EB-210131A66CEB}" type="sibTrans" cxnId="{ADE92D7D-A715-42C0-8866-B48B103BF6A4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5E9CC74-D16F-494E-8BE9-5D66A545576C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Ставить точки над </a:t>
          </a:r>
          <a:r>
            <a:rPr lang="en-US" sz="2400" b="1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i</a:t>
          </a:r>
          <a:endParaRPr lang="ru-RU" sz="2400" b="1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5635D15-F185-4D80-A885-F91B1C831521}" type="parTrans" cxnId="{E30B64DE-7557-4E44-882C-1DA631605CAD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30856EAE-1A35-4390-BE46-CECF436D62A9}" type="sibTrans" cxnId="{E30B64DE-7557-4E44-882C-1DA631605CAD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40ACB187-57BD-435C-B606-41332F3811F9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Стереть с лица земли</a:t>
          </a:r>
          <a:endParaRPr lang="ru-RU" sz="2400" b="1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000F59F-C0B5-47D9-9859-9E940B36FFFF}" type="parTrans" cxnId="{EA7FA64B-064D-4438-BEDD-EFD19005DB84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2E2F9C28-BC6F-4FEF-AD5B-0D0DC8FA1582}" type="sibTrans" cxnId="{EA7FA64B-064D-4438-BEDD-EFD19005DB84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FE345D2A-0A46-47D2-801F-4311C5A5DAB9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Стоять горой</a:t>
          </a:r>
          <a:endParaRPr lang="ru-RU" sz="2400" b="1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0E658A5-FA9A-4F17-943E-83693831CC7F}" type="parTrans" cxnId="{E5F0A22A-CFDF-47A4-A7D5-A184445D4FC2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26E780DF-7244-4E5B-86A9-BD434E332058}" type="sibTrans" cxnId="{E5F0A22A-CFDF-47A4-A7D5-A184445D4FC2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D1931BC-D333-4628-8976-9CBFB513474D}" type="pres">
      <dgm:prSet presAssocID="{03B8235C-EBF2-486C-B18E-C929033C655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BCBD2F2-D0BA-44EC-921F-39894F0F63DA}" type="pres">
      <dgm:prSet presAssocID="{FE345D2A-0A46-47D2-801F-4311C5A5DAB9}" presName="boxAndChildren" presStyleCnt="0"/>
      <dgm:spPr/>
      <dgm:t>
        <a:bodyPr/>
        <a:lstStyle/>
        <a:p>
          <a:endParaRPr lang="ru-RU"/>
        </a:p>
      </dgm:t>
    </dgm:pt>
    <dgm:pt modelId="{4E9AADE5-41CE-4D62-89F0-E750762E5F9E}" type="pres">
      <dgm:prSet presAssocID="{FE345D2A-0A46-47D2-801F-4311C5A5DAB9}" presName="parentTextBox" presStyleLbl="node1" presStyleIdx="0" presStyleCnt="8"/>
      <dgm:spPr/>
      <dgm:t>
        <a:bodyPr/>
        <a:lstStyle/>
        <a:p>
          <a:endParaRPr lang="ru-RU"/>
        </a:p>
      </dgm:t>
    </dgm:pt>
    <dgm:pt modelId="{65E4B61D-C5CA-4BD8-A273-35B3971C682A}" type="pres">
      <dgm:prSet presAssocID="{2E2F9C28-BC6F-4FEF-AD5B-0D0DC8FA1582}" presName="sp" presStyleCnt="0"/>
      <dgm:spPr/>
      <dgm:t>
        <a:bodyPr/>
        <a:lstStyle/>
        <a:p>
          <a:endParaRPr lang="ru-RU"/>
        </a:p>
      </dgm:t>
    </dgm:pt>
    <dgm:pt modelId="{90D64DD2-4852-4FD2-B9CA-A4129A1286BD}" type="pres">
      <dgm:prSet presAssocID="{40ACB187-57BD-435C-B606-41332F3811F9}" presName="arrowAndChildren" presStyleCnt="0"/>
      <dgm:spPr/>
      <dgm:t>
        <a:bodyPr/>
        <a:lstStyle/>
        <a:p>
          <a:endParaRPr lang="ru-RU"/>
        </a:p>
      </dgm:t>
    </dgm:pt>
    <dgm:pt modelId="{A3D09512-8069-4DC3-AD1F-104DE916C195}" type="pres">
      <dgm:prSet presAssocID="{40ACB187-57BD-435C-B606-41332F3811F9}" presName="parentTextArrow" presStyleLbl="node1" presStyleIdx="1" presStyleCnt="8"/>
      <dgm:spPr/>
      <dgm:t>
        <a:bodyPr/>
        <a:lstStyle/>
        <a:p>
          <a:endParaRPr lang="ru-RU"/>
        </a:p>
      </dgm:t>
    </dgm:pt>
    <dgm:pt modelId="{79084601-7BF8-49F2-98CD-0F04A9207CA0}" type="pres">
      <dgm:prSet presAssocID="{30856EAE-1A35-4390-BE46-CECF436D62A9}" presName="sp" presStyleCnt="0"/>
      <dgm:spPr/>
      <dgm:t>
        <a:bodyPr/>
        <a:lstStyle/>
        <a:p>
          <a:endParaRPr lang="ru-RU"/>
        </a:p>
      </dgm:t>
    </dgm:pt>
    <dgm:pt modelId="{353C75D2-CCE6-4A35-B53E-5C9B659816E6}" type="pres">
      <dgm:prSet presAssocID="{55E9CC74-D16F-494E-8BE9-5D66A545576C}" presName="arrowAndChildren" presStyleCnt="0"/>
      <dgm:spPr/>
      <dgm:t>
        <a:bodyPr/>
        <a:lstStyle/>
        <a:p>
          <a:endParaRPr lang="ru-RU"/>
        </a:p>
      </dgm:t>
    </dgm:pt>
    <dgm:pt modelId="{345F3609-5A6B-4ECC-8BA3-6AC08EFC4122}" type="pres">
      <dgm:prSet presAssocID="{55E9CC74-D16F-494E-8BE9-5D66A545576C}" presName="parentTextArrow" presStyleLbl="node1" presStyleIdx="2" presStyleCnt="8"/>
      <dgm:spPr/>
      <dgm:t>
        <a:bodyPr/>
        <a:lstStyle/>
        <a:p>
          <a:endParaRPr lang="ru-RU"/>
        </a:p>
      </dgm:t>
    </dgm:pt>
    <dgm:pt modelId="{0C09E368-994E-49BD-B419-1BAE37D6BE40}" type="pres">
      <dgm:prSet presAssocID="{E4A6ACF5-033C-4F3D-91EB-210131A66CEB}" presName="sp" presStyleCnt="0"/>
      <dgm:spPr/>
      <dgm:t>
        <a:bodyPr/>
        <a:lstStyle/>
        <a:p>
          <a:endParaRPr lang="ru-RU"/>
        </a:p>
      </dgm:t>
    </dgm:pt>
    <dgm:pt modelId="{26BAFBEB-487C-4487-9093-1B99476A30AA}" type="pres">
      <dgm:prSet presAssocID="{B193AAA7-5494-4EEA-90F2-40A238DCABD5}" presName="arrowAndChildren" presStyleCnt="0"/>
      <dgm:spPr/>
      <dgm:t>
        <a:bodyPr/>
        <a:lstStyle/>
        <a:p>
          <a:endParaRPr lang="ru-RU"/>
        </a:p>
      </dgm:t>
    </dgm:pt>
    <dgm:pt modelId="{279E4D28-2371-4D5F-A22C-BC7FAEF6DE22}" type="pres">
      <dgm:prSet presAssocID="{B193AAA7-5494-4EEA-90F2-40A238DCABD5}" presName="parentTextArrow" presStyleLbl="node1" presStyleIdx="3" presStyleCnt="8"/>
      <dgm:spPr/>
      <dgm:t>
        <a:bodyPr/>
        <a:lstStyle/>
        <a:p>
          <a:endParaRPr lang="ru-RU"/>
        </a:p>
      </dgm:t>
    </dgm:pt>
    <dgm:pt modelId="{CA3C3072-1AE7-4957-8F7C-D2012ED2C6BE}" type="pres">
      <dgm:prSet presAssocID="{019EB83A-5EB3-46C9-AD64-45658D0C03E2}" presName="sp" presStyleCnt="0"/>
      <dgm:spPr/>
      <dgm:t>
        <a:bodyPr/>
        <a:lstStyle/>
        <a:p>
          <a:endParaRPr lang="ru-RU"/>
        </a:p>
      </dgm:t>
    </dgm:pt>
    <dgm:pt modelId="{CEB6CB77-DA87-4605-9738-0CC813A9D810}" type="pres">
      <dgm:prSet presAssocID="{BB30CA39-C371-4740-B3B5-EEEF7C5ADC52}" presName="arrowAndChildren" presStyleCnt="0"/>
      <dgm:spPr/>
      <dgm:t>
        <a:bodyPr/>
        <a:lstStyle/>
        <a:p>
          <a:endParaRPr lang="ru-RU"/>
        </a:p>
      </dgm:t>
    </dgm:pt>
    <dgm:pt modelId="{F06F169E-87D0-4AB7-8BA4-B08A1725ADA9}" type="pres">
      <dgm:prSet presAssocID="{BB30CA39-C371-4740-B3B5-EEEF7C5ADC52}" presName="parentTextArrow" presStyleLbl="node1" presStyleIdx="4" presStyleCnt="8"/>
      <dgm:spPr/>
      <dgm:t>
        <a:bodyPr/>
        <a:lstStyle/>
        <a:p>
          <a:endParaRPr lang="ru-RU"/>
        </a:p>
      </dgm:t>
    </dgm:pt>
    <dgm:pt modelId="{6A789D13-6C68-4748-A08C-92D0355DA9A2}" type="pres">
      <dgm:prSet presAssocID="{A96CEBBA-5610-48D9-9C9F-301C2D9B7BE3}" presName="sp" presStyleCnt="0"/>
      <dgm:spPr/>
      <dgm:t>
        <a:bodyPr/>
        <a:lstStyle/>
        <a:p>
          <a:endParaRPr lang="ru-RU"/>
        </a:p>
      </dgm:t>
    </dgm:pt>
    <dgm:pt modelId="{9A8375BC-BEF7-4DAF-BE5E-BE9B5748604C}" type="pres">
      <dgm:prSet presAssocID="{5EA3345A-A989-4132-9AA1-D2FCF2A4B802}" presName="arrowAndChildren" presStyleCnt="0"/>
      <dgm:spPr/>
      <dgm:t>
        <a:bodyPr/>
        <a:lstStyle/>
        <a:p>
          <a:endParaRPr lang="ru-RU"/>
        </a:p>
      </dgm:t>
    </dgm:pt>
    <dgm:pt modelId="{0A4F8183-EF4D-4A4B-A81F-D416AA09FE5C}" type="pres">
      <dgm:prSet presAssocID="{5EA3345A-A989-4132-9AA1-D2FCF2A4B802}" presName="parentTextArrow" presStyleLbl="node1" presStyleIdx="5" presStyleCnt="8"/>
      <dgm:spPr/>
      <dgm:t>
        <a:bodyPr/>
        <a:lstStyle/>
        <a:p>
          <a:endParaRPr lang="ru-RU"/>
        </a:p>
      </dgm:t>
    </dgm:pt>
    <dgm:pt modelId="{888535F3-6C24-4A24-89D4-95F5F95259A3}" type="pres">
      <dgm:prSet presAssocID="{8C4DB9C2-D9F5-4D7E-B0EE-6505B044E379}" presName="sp" presStyleCnt="0"/>
      <dgm:spPr/>
      <dgm:t>
        <a:bodyPr/>
        <a:lstStyle/>
        <a:p>
          <a:endParaRPr lang="ru-RU"/>
        </a:p>
      </dgm:t>
    </dgm:pt>
    <dgm:pt modelId="{5B447A84-0414-417D-AB61-A65C0588543D}" type="pres">
      <dgm:prSet presAssocID="{F96AEFCC-1E2C-4135-B766-E5AF057378C4}" presName="arrowAndChildren" presStyleCnt="0"/>
      <dgm:spPr/>
      <dgm:t>
        <a:bodyPr/>
        <a:lstStyle/>
        <a:p>
          <a:endParaRPr lang="ru-RU"/>
        </a:p>
      </dgm:t>
    </dgm:pt>
    <dgm:pt modelId="{E788DBE4-AE4A-40C5-B465-1267AEECB1F4}" type="pres">
      <dgm:prSet presAssocID="{F96AEFCC-1E2C-4135-B766-E5AF057378C4}" presName="parentTextArrow" presStyleLbl="node1" presStyleIdx="6" presStyleCnt="8"/>
      <dgm:spPr/>
      <dgm:t>
        <a:bodyPr/>
        <a:lstStyle/>
        <a:p>
          <a:endParaRPr lang="ru-RU"/>
        </a:p>
      </dgm:t>
    </dgm:pt>
    <dgm:pt modelId="{89B426A1-611D-4044-BD7D-F2733BBA25B0}" type="pres">
      <dgm:prSet presAssocID="{C69A5BE8-C0F1-46BE-B420-CA3A202243E4}" presName="sp" presStyleCnt="0"/>
      <dgm:spPr/>
      <dgm:t>
        <a:bodyPr/>
        <a:lstStyle/>
        <a:p>
          <a:endParaRPr lang="ru-RU"/>
        </a:p>
      </dgm:t>
    </dgm:pt>
    <dgm:pt modelId="{ECA91A73-A1B3-4FEC-B18B-659D361255A6}" type="pres">
      <dgm:prSet presAssocID="{C80BFEF6-C86A-4874-B130-FEF5B12EA159}" presName="arrowAndChildren" presStyleCnt="0"/>
      <dgm:spPr/>
      <dgm:t>
        <a:bodyPr/>
        <a:lstStyle/>
        <a:p>
          <a:endParaRPr lang="ru-RU"/>
        </a:p>
      </dgm:t>
    </dgm:pt>
    <dgm:pt modelId="{BEE27BB1-EB02-442A-B3AC-A9F7680F47B4}" type="pres">
      <dgm:prSet presAssocID="{C80BFEF6-C86A-4874-B130-FEF5B12EA159}" presName="parentTextArrow" presStyleLbl="node1" presStyleIdx="7" presStyleCnt="8"/>
      <dgm:spPr/>
      <dgm:t>
        <a:bodyPr/>
        <a:lstStyle/>
        <a:p>
          <a:endParaRPr lang="ru-RU"/>
        </a:p>
      </dgm:t>
    </dgm:pt>
  </dgm:ptLst>
  <dgm:cxnLst>
    <dgm:cxn modelId="{5A85B44D-E15A-43A8-A496-C285E43C3978}" type="presOf" srcId="{B193AAA7-5494-4EEA-90F2-40A238DCABD5}" destId="{279E4D28-2371-4D5F-A22C-BC7FAEF6DE22}" srcOrd="0" destOrd="0" presId="urn:microsoft.com/office/officeart/2005/8/layout/process4"/>
    <dgm:cxn modelId="{D79339AE-293A-41C2-8EB0-5DAC1DB384F5}" srcId="{03B8235C-EBF2-486C-B18E-C929033C6555}" destId="{5EA3345A-A989-4132-9AA1-D2FCF2A4B802}" srcOrd="2" destOrd="0" parTransId="{3A3EC624-3D72-4A4C-9422-10D67E1BA767}" sibTransId="{A96CEBBA-5610-48D9-9C9F-301C2D9B7BE3}"/>
    <dgm:cxn modelId="{E5F0A22A-CFDF-47A4-A7D5-A184445D4FC2}" srcId="{03B8235C-EBF2-486C-B18E-C929033C6555}" destId="{FE345D2A-0A46-47D2-801F-4311C5A5DAB9}" srcOrd="7" destOrd="0" parTransId="{50E658A5-FA9A-4F17-943E-83693831CC7F}" sibTransId="{26E780DF-7244-4E5B-86A9-BD434E332058}"/>
    <dgm:cxn modelId="{E30B64DE-7557-4E44-882C-1DA631605CAD}" srcId="{03B8235C-EBF2-486C-B18E-C929033C6555}" destId="{55E9CC74-D16F-494E-8BE9-5D66A545576C}" srcOrd="5" destOrd="0" parTransId="{65635D15-F185-4D80-A885-F91B1C831521}" sibTransId="{30856EAE-1A35-4390-BE46-CECF436D62A9}"/>
    <dgm:cxn modelId="{EA7FA64B-064D-4438-BEDD-EFD19005DB84}" srcId="{03B8235C-EBF2-486C-B18E-C929033C6555}" destId="{40ACB187-57BD-435C-B606-41332F3811F9}" srcOrd="6" destOrd="0" parTransId="{5000F59F-C0B5-47D9-9859-9E940B36FFFF}" sibTransId="{2E2F9C28-BC6F-4FEF-AD5B-0D0DC8FA1582}"/>
    <dgm:cxn modelId="{ADE92D7D-A715-42C0-8866-B48B103BF6A4}" srcId="{03B8235C-EBF2-486C-B18E-C929033C6555}" destId="{B193AAA7-5494-4EEA-90F2-40A238DCABD5}" srcOrd="4" destOrd="0" parTransId="{9E2D28D3-51EE-489D-AC94-B9724EB40803}" sibTransId="{E4A6ACF5-033C-4F3D-91EB-210131A66CEB}"/>
    <dgm:cxn modelId="{F518373A-64B3-4ACF-87FD-A55CCE8E95AB}" type="presOf" srcId="{03B8235C-EBF2-486C-B18E-C929033C6555}" destId="{BD1931BC-D333-4628-8976-9CBFB513474D}" srcOrd="0" destOrd="0" presId="urn:microsoft.com/office/officeart/2005/8/layout/process4"/>
    <dgm:cxn modelId="{168AF890-DE35-4EEC-8524-0AA3A1145E79}" type="presOf" srcId="{BB30CA39-C371-4740-B3B5-EEEF7C5ADC52}" destId="{F06F169E-87D0-4AB7-8BA4-B08A1725ADA9}" srcOrd="0" destOrd="0" presId="urn:microsoft.com/office/officeart/2005/8/layout/process4"/>
    <dgm:cxn modelId="{9ABE220A-0B33-4EE3-9E56-2B645C575912}" type="presOf" srcId="{F96AEFCC-1E2C-4135-B766-E5AF057378C4}" destId="{E788DBE4-AE4A-40C5-B465-1267AEECB1F4}" srcOrd="0" destOrd="0" presId="urn:microsoft.com/office/officeart/2005/8/layout/process4"/>
    <dgm:cxn modelId="{983F624A-41BC-4228-9C7A-1EE0400A26B4}" type="presOf" srcId="{C80BFEF6-C86A-4874-B130-FEF5B12EA159}" destId="{BEE27BB1-EB02-442A-B3AC-A9F7680F47B4}" srcOrd="0" destOrd="0" presId="urn:microsoft.com/office/officeart/2005/8/layout/process4"/>
    <dgm:cxn modelId="{895698E5-4837-4310-8C2E-75ED0CECBAAC}" type="presOf" srcId="{5EA3345A-A989-4132-9AA1-D2FCF2A4B802}" destId="{0A4F8183-EF4D-4A4B-A81F-D416AA09FE5C}" srcOrd="0" destOrd="0" presId="urn:microsoft.com/office/officeart/2005/8/layout/process4"/>
    <dgm:cxn modelId="{0B28F6EF-2BD4-493E-943B-532476BA6B4A}" srcId="{03B8235C-EBF2-486C-B18E-C929033C6555}" destId="{F96AEFCC-1E2C-4135-B766-E5AF057378C4}" srcOrd="1" destOrd="0" parTransId="{6CE51623-8594-44F9-AEB6-7BF5EFA07A08}" sibTransId="{8C4DB9C2-D9F5-4D7E-B0EE-6505B044E379}"/>
    <dgm:cxn modelId="{B94EED2B-13C4-4A2C-BB00-4F2CB94B3388}" type="presOf" srcId="{40ACB187-57BD-435C-B606-41332F3811F9}" destId="{A3D09512-8069-4DC3-AD1F-104DE916C195}" srcOrd="0" destOrd="0" presId="urn:microsoft.com/office/officeart/2005/8/layout/process4"/>
    <dgm:cxn modelId="{1560FDC7-7E1A-417C-B769-1F892F8A8771}" srcId="{03B8235C-EBF2-486C-B18E-C929033C6555}" destId="{C80BFEF6-C86A-4874-B130-FEF5B12EA159}" srcOrd="0" destOrd="0" parTransId="{6ED2F366-91BD-4AA1-8455-9986CAABAF0C}" sibTransId="{C69A5BE8-C0F1-46BE-B420-CA3A202243E4}"/>
    <dgm:cxn modelId="{3F2109D5-F373-42BF-A7CD-22E5C17ECD93}" srcId="{03B8235C-EBF2-486C-B18E-C929033C6555}" destId="{BB30CA39-C371-4740-B3B5-EEEF7C5ADC52}" srcOrd="3" destOrd="0" parTransId="{CBFA5276-5373-47E3-BCEB-9C7825BCFD53}" sibTransId="{019EB83A-5EB3-46C9-AD64-45658D0C03E2}"/>
    <dgm:cxn modelId="{E368CD2B-E0A1-4945-BEA5-30F7B1A8CF2C}" type="presOf" srcId="{55E9CC74-D16F-494E-8BE9-5D66A545576C}" destId="{345F3609-5A6B-4ECC-8BA3-6AC08EFC4122}" srcOrd="0" destOrd="0" presId="urn:microsoft.com/office/officeart/2005/8/layout/process4"/>
    <dgm:cxn modelId="{8E9AA826-E66C-4FEF-82C0-C301E097C446}" type="presOf" srcId="{FE345D2A-0A46-47D2-801F-4311C5A5DAB9}" destId="{4E9AADE5-41CE-4D62-89F0-E750762E5F9E}" srcOrd="0" destOrd="0" presId="urn:microsoft.com/office/officeart/2005/8/layout/process4"/>
    <dgm:cxn modelId="{9C77632F-BA84-4996-B545-6679F002FE25}" type="presParOf" srcId="{BD1931BC-D333-4628-8976-9CBFB513474D}" destId="{3BCBD2F2-D0BA-44EC-921F-39894F0F63DA}" srcOrd="0" destOrd="0" presId="urn:microsoft.com/office/officeart/2005/8/layout/process4"/>
    <dgm:cxn modelId="{651F2B77-CDB7-4DB5-8C00-81FEFDC9A2F9}" type="presParOf" srcId="{3BCBD2F2-D0BA-44EC-921F-39894F0F63DA}" destId="{4E9AADE5-41CE-4D62-89F0-E750762E5F9E}" srcOrd="0" destOrd="0" presId="urn:microsoft.com/office/officeart/2005/8/layout/process4"/>
    <dgm:cxn modelId="{5D7BB4B5-CF22-4D30-8091-6F314E726C28}" type="presParOf" srcId="{BD1931BC-D333-4628-8976-9CBFB513474D}" destId="{65E4B61D-C5CA-4BD8-A273-35B3971C682A}" srcOrd="1" destOrd="0" presId="urn:microsoft.com/office/officeart/2005/8/layout/process4"/>
    <dgm:cxn modelId="{E3E73046-7D83-4795-9B49-DB9545BD3811}" type="presParOf" srcId="{BD1931BC-D333-4628-8976-9CBFB513474D}" destId="{90D64DD2-4852-4FD2-B9CA-A4129A1286BD}" srcOrd="2" destOrd="0" presId="urn:microsoft.com/office/officeart/2005/8/layout/process4"/>
    <dgm:cxn modelId="{34B026F9-9C6B-4C33-8A40-5713317E40E3}" type="presParOf" srcId="{90D64DD2-4852-4FD2-B9CA-A4129A1286BD}" destId="{A3D09512-8069-4DC3-AD1F-104DE916C195}" srcOrd="0" destOrd="0" presId="urn:microsoft.com/office/officeart/2005/8/layout/process4"/>
    <dgm:cxn modelId="{283EF42E-5179-415C-9343-A37BF1E48B79}" type="presParOf" srcId="{BD1931BC-D333-4628-8976-9CBFB513474D}" destId="{79084601-7BF8-49F2-98CD-0F04A9207CA0}" srcOrd="3" destOrd="0" presId="urn:microsoft.com/office/officeart/2005/8/layout/process4"/>
    <dgm:cxn modelId="{2525404F-DFE7-4069-84E1-41F9ADE4A87C}" type="presParOf" srcId="{BD1931BC-D333-4628-8976-9CBFB513474D}" destId="{353C75D2-CCE6-4A35-B53E-5C9B659816E6}" srcOrd="4" destOrd="0" presId="urn:microsoft.com/office/officeart/2005/8/layout/process4"/>
    <dgm:cxn modelId="{FFE1847D-C5DD-480F-A1BC-918DE5F9F38A}" type="presParOf" srcId="{353C75D2-CCE6-4A35-B53E-5C9B659816E6}" destId="{345F3609-5A6B-4ECC-8BA3-6AC08EFC4122}" srcOrd="0" destOrd="0" presId="urn:microsoft.com/office/officeart/2005/8/layout/process4"/>
    <dgm:cxn modelId="{21FD69D0-FEBC-4EB7-8854-84FDF826EECB}" type="presParOf" srcId="{BD1931BC-D333-4628-8976-9CBFB513474D}" destId="{0C09E368-994E-49BD-B419-1BAE37D6BE40}" srcOrd="5" destOrd="0" presId="urn:microsoft.com/office/officeart/2005/8/layout/process4"/>
    <dgm:cxn modelId="{5729B8CD-9832-468F-97D5-953F757103AE}" type="presParOf" srcId="{BD1931BC-D333-4628-8976-9CBFB513474D}" destId="{26BAFBEB-487C-4487-9093-1B99476A30AA}" srcOrd="6" destOrd="0" presId="urn:microsoft.com/office/officeart/2005/8/layout/process4"/>
    <dgm:cxn modelId="{9DAA4253-A080-41BF-A031-CFED8384A2CE}" type="presParOf" srcId="{26BAFBEB-487C-4487-9093-1B99476A30AA}" destId="{279E4D28-2371-4D5F-A22C-BC7FAEF6DE22}" srcOrd="0" destOrd="0" presId="urn:microsoft.com/office/officeart/2005/8/layout/process4"/>
    <dgm:cxn modelId="{EEFDA0A0-762A-419E-A7B2-11AA0B4452B9}" type="presParOf" srcId="{BD1931BC-D333-4628-8976-9CBFB513474D}" destId="{CA3C3072-1AE7-4957-8F7C-D2012ED2C6BE}" srcOrd="7" destOrd="0" presId="urn:microsoft.com/office/officeart/2005/8/layout/process4"/>
    <dgm:cxn modelId="{BF91BDBB-2859-4F16-BE02-A133F4C5BEF2}" type="presParOf" srcId="{BD1931BC-D333-4628-8976-9CBFB513474D}" destId="{CEB6CB77-DA87-4605-9738-0CC813A9D810}" srcOrd="8" destOrd="0" presId="urn:microsoft.com/office/officeart/2005/8/layout/process4"/>
    <dgm:cxn modelId="{AD35F6D3-617B-4AEF-AB5A-9E4355B30E44}" type="presParOf" srcId="{CEB6CB77-DA87-4605-9738-0CC813A9D810}" destId="{F06F169E-87D0-4AB7-8BA4-B08A1725ADA9}" srcOrd="0" destOrd="0" presId="urn:microsoft.com/office/officeart/2005/8/layout/process4"/>
    <dgm:cxn modelId="{07331B93-A52A-47EF-A9CA-460E3C3328DD}" type="presParOf" srcId="{BD1931BC-D333-4628-8976-9CBFB513474D}" destId="{6A789D13-6C68-4748-A08C-92D0355DA9A2}" srcOrd="9" destOrd="0" presId="urn:microsoft.com/office/officeart/2005/8/layout/process4"/>
    <dgm:cxn modelId="{3A99A2B3-A95D-4476-BAC0-4B2600FF56E9}" type="presParOf" srcId="{BD1931BC-D333-4628-8976-9CBFB513474D}" destId="{9A8375BC-BEF7-4DAF-BE5E-BE9B5748604C}" srcOrd="10" destOrd="0" presId="urn:microsoft.com/office/officeart/2005/8/layout/process4"/>
    <dgm:cxn modelId="{B5879573-614B-4A24-AEC0-375E8DEF19D4}" type="presParOf" srcId="{9A8375BC-BEF7-4DAF-BE5E-BE9B5748604C}" destId="{0A4F8183-EF4D-4A4B-A81F-D416AA09FE5C}" srcOrd="0" destOrd="0" presId="urn:microsoft.com/office/officeart/2005/8/layout/process4"/>
    <dgm:cxn modelId="{2BF2BBDD-D9DB-4FA2-8E79-4E4A22311BE8}" type="presParOf" srcId="{BD1931BC-D333-4628-8976-9CBFB513474D}" destId="{888535F3-6C24-4A24-89D4-95F5F95259A3}" srcOrd="11" destOrd="0" presId="urn:microsoft.com/office/officeart/2005/8/layout/process4"/>
    <dgm:cxn modelId="{AB24C4DC-3A68-4163-9D2E-0C0C45708AAC}" type="presParOf" srcId="{BD1931BC-D333-4628-8976-9CBFB513474D}" destId="{5B447A84-0414-417D-AB61-A65C0588543D}" srcOrd="12" destOrd="0" presId="urn:microsoft.com/office/officeart/2005/8/layout/process4"/>
    <dgm:cxn modelId="{3F47DC66-7490-4AF6-A250-D72C2344FC9C}" type="presParOf" srcId="{5B447A84-0414-417D-AB61-A65C0588543D}" destId="{E788DBE4-AE4A-40C5-B465-1267AEECB1F4}" srcOrd="0" destOrd="0" presId="urn:microsoft.com/office/officeart/2005/8/layout/process4"/>
    <dgm:cxn modelId="{6A3747F5-189E-42C0-85D1-500CD2ADEE6F}" type="presParOf" srcId="{BD1931BC-D333-4628-8976-9CBFB513474D}" destId="{89B426A1-611D-4044-BD7D-F2733BBA25B0}" srcOrd="13" destOrd="0" presId="urn:microsoft.com/office/officeart/2005/8/layout/process4"/>
    <dgm:cxn modelId="{38F1AFAB-52C0-433B-81F1-9F164BE5C5F6}" type="presParOf" srcId="{BD1931BC-D333-4628-8976-9CBFB513474D}" destId="{ECA91A73-A1B3-4FEC-B18B-659D361255A6}" srcOrd="14" destOrd="0" presId="urn:microsoft.com/office/officeart/2005/8/layout/process4"/>
    <dgm:cxn modelId="{E752ED5F-B90D-4C98-92A1-5A9E6E40A433}" type="presParOf" srcId="{ECA91A73-A1B3-4FEC-B18B-659D361255A6}" destId="{BEE27BB1-EB02-442A-B3AC-A9F7680F47B4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03B8235C-EBF2-486C-B18E-C929033C6555}" type="doc">
      <dgm:prSet loTypeId="urn:microsoft.com/office/officeart/2005/8/layout/process4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C80BFEF6-C86A-4874-B130-FEF5B12EA159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Смотреть правде в глаза</a:t>
          </a:r>
          <a:endParaRPr lang="ru-RU" sz="2400" b="1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ED2F366-91BD-4AA1-8455-9986CAABAF0C}" type="parTrans" cxnId="{1560FDC7-7E1A-417C-B769-1F892F8A8771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C69A5BE8-C0F1-46BE-B420-CA3A202243E4}" type="sibTrans" cxnId="{1560FDC7-7E1A-417C-B769-1F892F8A8771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F96AEFCC-1E2C-4135-B766-E5AF057378C4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Смотреть сквозь пальцы</a:t>
          </a:r>
          <a:endParaRPr lang="ru-RU" sz="2400" b="1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CE51623-8594-44F9-AEB6-7BF5EFA07A08}" type="parTrans" cxnId="{0B28F6EF-2BD4-493E-943B-532476BA6B4A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8C4DB9C2-D9F5-4D7E-B0EE-6505B044E379}" type="sibTrans" cxnId="{0B28F6EF-2BD4-493E-943B-532476BA6B4A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EA3345A-A989-4132-9AA1-D2FCF2A4B802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Собаку съел</a:t>
          </a:r>
          <a:endParaRPr lang="ru-RU" sz="2400" b="1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3A3EC624-3D72-4A4C-9422-10D67E1BA767}" type="parTrans" cxnId="{D79339AE-293A-41C2-8EB0-5DAC1DB384F5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A96CEBBA-5610-48D9-9C9F-301C2D9B7BE3}" type="sibTrans" cxnId="{D79339AE-293A-41C2-8EB0-5DAC1DB384F5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B30CA39-C371-4740-B3B5-EEEF7C5ADC52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Спустя рукава</a:t>
          </a:r>
          <a:endParaRPr lang="ru-RU" sz="2400" b="1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CBFA5276-5373-47E3-BCEB-9C7825BCFD53}" type="parTrans" cxnId="{3F2109D5-F373-42BF-A7CD-22E5C17ECD93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019EB83A-5EB3-46C9-AD64-45658D0C03E2}" type="sibTrans" cxnId="{3F2109D5-F373-42BF-A7CD-22E5C17ECD93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193AAA7-5494-4EEA-90F2-40A238DCABD5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Средь бела дня</a:t>
          </a:r>
          <a:endParaRPr lang="ru-RU" sz="2400" b="1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9E2D28D3-51EE-489D-AC94-B9724EB40803}" type="parTrans" cxnId="{ADE92D7D-A715-42C0-8866-B48B103BF6A4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E4A6ACF5-033C-4F3D-91EB-210131A66CEB}" type="sibTrans" cxnId="{ADE92D7D-A715-42C0-8866-B48B103BF6A4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5E9CC74-D16F-494E-8BE9-5D66A545576C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Ставить точки над </a:t>
          </a:r>
          <a:r>
            <a:rPr lang="en-US" sz="2400" b="1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i</a:t>
          </a:r>
          <a:endParaRPr lang="ru-RU" sz="2400" b="1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5635D15-F185-4D80-A885-F91B1C831521}" type="parTrans" cxnId="{E30B64DE-7557-4E44-882C-1DA631605CAD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30856EAE-1A35-4390-BE46-CECF436D62A9}" type="sibTrans" cxnId="{E30B64DE-7557-4E44-882C-1DA631605CAD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40ACB187-57BD-435C-B606-41332F3811F9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Стереть с лица земли</a:t>
          </a:r>
          <a:endParaRPr lang="ru-RU" sz="2400" b="1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000F59F-C0B5-47D9-9859-9E940B36FFFF}" type="parTrans" cxnId="{EA7FA64B-064D-4438-BEDD-EFD19005DB84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2E2F9C28-BC6F-4FEF-AD5B-0D0DC8FA1582}" type="sibTrans" cxnId="{EA7FA64B-064D-4438-BEDD-EFD19005DB84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FE345D2A-0A46-47D2-801F-4311C5A5DAB9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Стоять горой</a:t>
          </a:r>
          <a:endParaRPr lang="ru-RU" sz="2400" b="1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0E658A5-FA9A-4F17-943E-83693831CC7F}" type="parTrans" cxnId="{E5F0A22A-CFDF-47A4-A7D5-A184445D4FC2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26E780DF-7244-4E5B-86A9-BD434E332058}" type="sibTrans" cxnId="{E5F0A22A-CFDF-47A4-A7D5-A184445D4FC2}">
      <dgm:prSet/>
      <dgm:spPr/>
      <dgm:t>
        <a:bodyPr/>
        <a:lstStyle/>
        <a:p>
          <a:endParaRPr lang="ru-RU" sz="2400" b="1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D1931BC-D333-4628-8976-9CBFB513474D}" type="pres">
      <dgm:prSet presAssocID="{03B8235C-EBF2-486C-B18E-C929033C655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BCBD2F2-D0BA-44EC-921F-39894F0F63DA}" type="pres">
      <dgm:prSet presAssocID="{FE345D2A-0A46-47D2-801F-4311C5A5DAB9}" presName="boxAndChildren" presStyleCnt="0"/>
      <dgm:spPr/>
      <dgm:t>
        <a:bodyPr/>
        <a:lstStyle/>
        <a:p>
          <a:endParaRPr lang="ru-RU"/>
        </a:p>
      </dgm:t>
    </dgm:pt>
    <dgm:pt modelId="{4E9AADE5-41CE-4D62-89F0-E750762E5F9E}" type="pres">
      <dgm:prSet presAssocID="{FE345D2A-0A46-47D2-801F-4311C5A5DAB9}" presName="parentTextBox" presStyleLbl="node1" presStyleIdx="0" presStyleCnt="8"/>
      <dgm:spPr/>
      <dgm:t>
        <a:bodyPr/>
        <a:lstStyle/>
        <a:p>
          <a:endParaRPr lang="ru-RU"/>
        </a:p>
      </dgm:t>
    </dgm:pt>
    <dgm:pt modelId="{65E4B61D-C5CA-4BD8-A273-35B3971C682A}" type="pres">
      <dgm:prSet presAssocID="{2E2F9C28-BC6F-4FEF-AD5B-0D0DC8FA1582}" presName="sp" presStyleCnt="0"/>
      <dgm:spPr/>
      <dgm:t>
        <a:bodyPr/>
        <a:lstStyle/>
        <a:p>
          <a:endParaRPr lang="ru-RU"/>
        </a:p>
      </dgm:t>
    </dgm:pt>
    <dgm:pt modelId="{90D64DD2-4852-4FD2-B9CA-A4129A1286BD}" type="pres">
      <dgm:prSet presAssocID="{40ACB187-57BD-435C-B606-41332F3811F9}" presName="arrowAndChildren" presStyleCnt="0"/>
      <dgm:spPr/>
      <dgm:t>
        <a:bodyPr/>
        <a:lstStyle/>
        <a:p>
          <a:endParaRPr lang="ru-RU"/>
        </a:p>
      </dgm:t>
    </dgm:pt>
    <dgm:pt modelId="{A3D09512-8069-4DC3-AD1F-104DE916C195}" type="pres">
      <dgm:prSet presAssocID="{40ACB187-57BD-435C-B606-41332F3811F9}" presName="parentTextArrow" presStyleLbl="node1" presStyleIdx="1" presStyleCnt="8"/>
      <dgm:spPr/>
      <dgm:t>
        <a:bodyPr/>
        <a:lstStyle/>
        <a:p>
          <a:endParaRPr lang="ru-RU"/>
        </a:p>
      </dgm:t>
    </dgm:pt>
    <dgm:pt modelId="{79084601-7BF8-49F2-98CD-0F04A9207CA0}" type="pres">
      <dgm:prSet presAssocID="{30856EAE-1A35-4390-BE46-CECF436D62A9}" presName="sp" presStyleCnt="0"/>
      <dgm:spPr/>
      <dgm:t>
        <a:bodyPr/>
        <a:lstStyle/>
        <a:p>
          <a:endParaRPr lang="ru-RU"/>
        </a:p>
      </dgm:t>
    </dgm:pt>
    <dgm:pt modelId="{353C75D2-CCE6-4A35-B53E-5C9B659816E6}" type="pres">
      <dgm:prSet presAssocID="{55E9CC74-D16F-494E-8BE9-5D66A545576C}" presName="arrowAndChildren" presStyleCnt="0"/>
      <dgm:spPr/>
      <dgm:t>
        <a:bodyPr/>
        <a:lstStyle/>
        <a:p>
          <a:endParaRPr lang="ru-RU"/>
        </a:p>
      </dgm:t>
    </dgm:pt>
    <dgm:pt modelId="{345F3609-5A6B-4ECC-8BA3-6AC08EFC4122}" type="pres">
      <dgm:prSet presAssocID="{55E9CC74-D16F-494E-8BE9-5D66A545576C}" presName="parentTextArrow" presStyleLbl="node1" presStyleIdx="2" presStyleCnt="8"/>
      <dgm:spPr/>
      <dgm:t>
        <a:bodyPr/>
        <a:lstStyle/>
        <a:p>
          <a:endParaRPr lang="ru-RU"/>
        </a:p>
      </dgm:t>
    </dgm:pt>
    <dgm:pt modelId="{0C09E368-994E-49BD-B419-1BAE37D6BE40}" type="pres">
      <dgm:prSet presAssocID="{E4A6ACF5-033C-4F3D-91EB-210131A66CEB}" presName="sp" presStyleCnt="0"/>
      <dgm:spPr/>
      <dgm:t>
        <a:bodyPr/>
        <a:lstStyle/>
        <a:p>
          <a:endParaRPr lang="ru-RU"/>
        </a:p>
      </dgm:t>
    </dgm:pt>
    <dgm:pt modelId="{26BAFBEB-487C-4487-9093-1B99476A30AA}" type="pres">
      <dgm:prSet presAssocID="{B193AAA7-5494-4EEA-90F2-40A238DCABD5}" presName="arrowAndChildren" presStyleCnt="0"/>
      <dgm:spPr/>
      <dgm:t>
        <a:bodyPr/>
        <a:lstStyle/>
        <a:p>
          <a:endParaRPr lang="ru-RU"/>
        </a:p>
      </dgm:t>
    </dgm:pt>
    <dgm:pt modelId="{279E4D28-2371-4D5F-A22C-BC7FAEF6DE22}" type="pres">
      <dgm:prSet presAssocID="{B193AAA7-5494-4EEA-90F2-40A238DCABD5}" presName="parentTextArrow" presStyleLbl="node1" presStyleIdx="3" presStyleCnt="8"/>
      <dgm:spPr/>
      <dgm:t>
        <a:bodyPr/>
        <a:lstStyle/>
        <a:p>
          <a:endParaRPr lang="ru-RU"/>
        </a:p>
      </dgm:t>
    </dgm:pt>
    <dgm:pt modelId="{CA3C3072-1AE7-4957-8F7C-D2012ED2C6BE}" type="pres">
      <dgm:prSet presAssocID="{019EB83A-5EB3-46C9-AD64-45658D0C03E2}" presName="sp" presStyleCnt="0"/>
      <dgm:spPr/>
      <dgm:t>
        <a:bodyPr/>
        <a:lstStyle/>
        <a:p>
          <a:endParaRPr lang="ru-RU"/>
        </a:p>
      </dgm:t>
    </dgm:pt>
    <dgm:pt modelId="{CEB6CB77-DA87-4605-9738-0CC813A9D810}" type="pres">
      <dgm:prSet presAssocID="{BB30CA39-C371-4740-B3B5-EEEF7C5ADC52}" presName="arrowAndChildren" presStyleCnt="0"/>
      <dgm:spPr/>
      <dgm:t>
        <a:bodyPr/>
        <a:lstStyle/>
        <a:p>
          <a:endParaRPr lang="ru-RU"/>
        </a:p>
      </dgm:t>
    </dgm:pt>
    <dgm:pt modelId="{F06F169E-87D0-4AB7-8BA4-B08A1725ADA9}" type="pres">
      <dgm:prSet presAssocID="{BB30CA39-C371-4740-B3B5-EEEF7C5ADC52}" presName="parentTextArrow" presStyleLbl="node1" presStyleIdx="4" presStyleCnt="8"/>
      <dgm:spPr/>
      <dgm:t>
        <a:bodyPr/>
        <a:lstStyle/>
        <a:p>
          <a:endParaRPr lang="ru-RU"/>
        </a:p>
      </dgm:t>
    </dgm:pt>
    <dgm:pt modelId="{6A789D13-6C68-4748-A08C-92D0355DA9A2}" type="pres">
      <dgm:prSet presAssocID="{A96CEBBA-5610-48D9-9C9F-301C2D9B7BE3}" presName="sp" presStyleCnt="0"/>
      <dgm:spPr/>
      <dgm:t>
        <a:bodyPr/>
        <a:lstStyle/>
        <a:p>
          <a:endParaRPr lang="ru-RU"/>
        </a:p>
      </dgm:t>
    </dgm:pt>
    <dgm:pt modelId="{9A8375BC-BEF7-4DAF-BE5E-BE9B5748604C}" type="pres">
      <dgm:prSet presAssocID="{5EA3345A-A989-4132-9AA1-D2FCF2A4B802}" presName="arrowAndChildren" presStyleCnt="0"/>
      <dgm:spPr/>
      <dgm:t>
        <a:bodyPr/>
        <a:lstStyle/>
        <a:p>
          <a:endParaRPr lang="ru-RU"/>
        </a:p>
      </dgm:t>
    </dgm:pt>
    <dgm:pt modelId="{0A4F8183-EF4D-4A4B-A81F-D416AA09FE5C}" type="pres">
      <dgm:prSet presAssocID="{5EA3345A-A989-4132-9AA1-D2FCF2A4B802}" presName="parentTextArrow" presStyleLbl="node1" presStyleIdx="5" presStyleCnt="8"/>
      <dgm:spPr/>
      <dgm:t>
        <a:bodyPr/>
        <a:lstStyle/>
        <a:p>
          <a:endParaRPr lang="ru-RU"/>
        </a:p>
      </dgm:t>
    </dgm:pt>
    <dgm:pt modelId="{888535F3-6C24-4A24-89D4-95F5F95259A3}" type="pres">
      <dgm:prSet presAssocID="{8C4DB9C2-D9F5-4D7E-B0EE-6505B044E379}" presName="sp" presStyleCnt="0"/>
      <dgm:spPr/>
      <dgm:t>
        <a:bodyPr/>
        <a:lstStyle/>
        <a:p>
          <a:endParaRPr lang="ru-RU"/>
        </a:p>
      </dgm:t>
    </dgm:pt>
    <dgm:pt modelId="{5B447A84-0414-417D-AB61-A65C0588543D}" type="pres">
      <dgm:prSet presAssocID="{F96AEFCC-1E2C-4135-B766-E5AF057378C4}" presName="arrowAndChildren" presStyleCnt="0"/>
      <dgm:spPr/>
      <dgm:t>
        <a:bodyPr/>
        <a:lstStyle/>
        <a:p>
          <a:endParaRPr lang="ru-RU"/>
        </a:p>
      </dgm:t>
    </dgm:pt>
    <dgm:pt modelId="{E788DBE4-AE4A-40C5-B465-1267AEECB1F4}" type="pres">
      <dgm:prSet presAssocID="{F96AEFCC-1E2C-4135-B766-E5AF057378C4}" presName="parentTextArrow" presStyleLbl="node1" presStyleIdx="6" presStyleCnt="8"/>
      <dgm:spPr/>
      <dgm:t>
        <a:bodyPr/>
        <a:lstStyle/>
        <a:p>
          <a:endParaRPr lang="ru-RU"/>
        </a:p>
      </dgm:t>
    </dgm:pt>
    <dgm:pt modelId="{89B426A1-611D-4044-BD7D-F2733BBA25B0}" type="pres">
      <dgm:prSet presAssocID="{C69A5BE8-C0F1-46BE-B420-CA3A202243E4}" presName="sp" presStyleCnt="0"/>
      <dgm:spPr/>
      <dgm:t>
        <a:bodyPr/>
        <a:lstStyle/>
        <a:p>
          <a:endParaRPr lang="ru-RU"/>
        </a:p>
      </dgm:t>
    </dgm:pt>
    <dgm:pt modelId="{ECA91A73-A1B3-4FEC-B18B-659D361255A6}" type="pres">
      <dgm:prSet presAssocID="{C80BFEF6-C86A-4874-B130-FEF5B12EA159}" presName="arrowAndChildren" presStyleCnt="0"/>
      <dgm:spPr/>
      <dgm:t>
        <a:bodyPr/>
        <a:lstStyle/>
        <a:p>
          <a:endParaRPr lang="ru-RU"/>
        </a:p>
      </dgm:t>
    </dgm:pt>
    <dgm:pt modelId="{BEE27BB1-EB02-442A-B3AC-A9F7680F47B4}" type="pres">
      <dgm:prSet presAssocID="{C80BFEF6-C86A-4874-B130-FEF5B12EA159}" presName="parentTextArrow" presStyleLbl="node1" presStyleIdx="7" presStyleCnt="8"/>
      <dgm:spPr/>
      <dgm:t>
        <a:bodyPr/>
        <a:lstStyle/>
        <a:p>
          <a:endParaRPr lang="ru-RU"/>
        </a:p>
      </dgm:t>
    </dgm:pt>
  </dgm:ptLst>
  <dgm:cxnLst>
    <dgm:cxn modelId="{6151F905-96E1-470C-A96E-6FAB8309C91A}" type="presOf" srcId="{FE345D2A-0A46-47D2-801F-4311C5A5DAB9}" destId="{4E9AADE5-41CE-4D62-89F0-E750762E5F9E}" srcOrd="0" destOrd="0" presId="urn:microsoft.com/office/officeart/2005/8/layout/process4"/>
    <dgm:cxn modelId="{D79339AE-293A-41C2-8EB0-5DAC1DB384F5}" srcId="{03B8235C-EBF2-486C-B18E-C929033C6555}" destId="{5EA3345A-A989-4132-9AA1-D2FCF2A4B802}" srcOrd="2" destOrd="0" parTransId="{3A3EC624-3D72-4A4C-9422-10D67E1BA767}" sibTransId="{A96CEBBA-5610-48D9-9C9F-301C2D9B7BE3}"/>
    <dgm:cxn modelId="{E5F0A22A-CFDF-47A4-A7D5-A184445D4FC2}" srcId="{03B8235C-EBF2-486C-B18E-C929033C6555}" destId="{FE345D2A-0A46-47D2-801F-4311C5A5DAB9}" srcOrd="7" destOrd="0" parTransId="{50E658A5-FA9A-4F17-943E-83693831CC7F}" sibTransId="{26E780DF-7244-4E5B-86A9-BD434E332058}"/>
    <dgm:cxn modelId="{CB05E157-7396-45DD-A70C-E5F07902B03B}" type="presOf" srcId="{BB30CA39-C371-4740-B3B5-EEEF7C5ADC52}" destId="{F06F169E-87D0-4AB7-8BA4-B08A1725ADA9}" srcOrd="0" destOrd="0" presId="urn:microsoft.com/office/officeart/2005/8/layout/process4"/>
    <dgm:cxn modelId="{E30B64DE-7557-4E44-882C-1DA631605CAD}" srcId="{03B8235C-EBF2-486C-B18E-C929033C6555}" destId="{55E9CC74-D16F-494E-8BE9-5D66A545576C}" srcOrd="5" destOrd="0" parTransId="{65635D15-F185-4D80-A885-F91B1C831521}" sibTransId="{30856EAE-1A35-4390-BE46-CECF436D62A9}"/>
    <dgm:cxn modelId="{EA7FA64B-064D-4438-BEDD-EFD19005DB84}" srcId="{03B8235C-EBF2-486C-B18E-C929033C6555}" destId="{40ACB187-57BD-435C-B606-41332F3811F9}" srcOrd="6" destOrd="0" parTransId="{5000F59F-C0B5-47D9-9859-9E940B36FFFF}" sibTransId="{2E2F9C28-BC6F-4FEF-AD5B-0D0DC8FA1582}"/>
    <dgm:cxn modelId="{ADE92D7D-A715-42C0-8866-B48B103BF6A4}" srcId="{03B8235C-EBF2-486C-B18E-C929033C6555}" destId="{B193AAA7-5494-4EEA-90F2-40A238DCABD5}" srcOrd="4" destOrd="0" parTransId="{9E2D28D3-51EE-489D-AC94-B9724EB40803}" sibTransId="{E4A6ACF5-033C-4F3D-91EB-210131A66CEB}"/>
    <dgm:cxn modelId="{374C6DF1-DFD7-4CC5-A5F2-69DA9A5C8B4F}" type="presOf" srcId="{F96AEFCC-1E2C-4135-B766-E5AF057378C4}" destId="{E788DBE4-AE4A-40C5-B465-1267AEECB1F4}" srcOrd="0" destOrd="0" presId="urn:microsoft.com/office/officeart/2005/8/layout/process4"/>
    <dgm:cxn modelId="{0DDA5822-9DDD-4CAD-8106-C62686B773B0}" type="presOf" srcId="{C80BFEF6-C86A-4874-B130-FEF5B12EA159}" destId="{BEE27BB1-EB02-442A-B3AC-A9F7680F47B4}" srcOrd="0" destOrd="0" presId="urn:microsoft.com/office/officeart/2005/8/layout/process4"/>
    <dgm:cxn modelId="{2225F627-9AB0-4ACB-8847-E1D62B80D642}" type="presOf" srcId="{40ACB187-57BD-435C-B606-41332F3811F9}" destId="{A3D09512-8069-4DC3-AD1F-104DE916C195}" srcOrd="0" destOrd="0" presId="urn:microsoft.com/office/officeart/2005/8/layout/process4"/>
    <dgm:cxn modelId="{A075054C-7946-4C71-BC6A-BCCE54827871}" type="presOf" srcId="{55E9CC74-D16F-494E-8BE9-5D66A545576C}" destId="{345F3609-5A6B-4ECC-8BA3-6AC08EFC4122}" srcOrd="0" destOrd="0" presId="urn:microsoft.com/office/officeart/2005/8/layout/process4"/>
    <dgm:cxn modelId="{E820B8ED-5401-44ED-81FB-AFEB60B46CC4}" type="presOf" srcId="{5EA3345A-A989-4132-9AA1-D2FCF2A4B802}" destId="{0A4F8183-EF4D-4A4B-A81F-D416AA09FE5C}" srcOrd="0" destOrd="0" presId="urn:microsoft.com/office/officeart/2005/8/layout/process4"/>
    <dgm:cxn modelId="{0B28F6EF-2BD4-493E-943B-532476BA6B4A}" srcId="{03B8235C-EBF2-486C-B18E-C929033C6555}" destId="{F96AEFCC-1E2C-4135-B766-E5AF057378C4}" srcOrd="1" destOrd="0" parTransId="{6CE51623-8594-44F9-AEB6-7BF5EFA07A08}" sibTransId="{8C4DB9C2-D9F5-4D7E-B0EE-6505B044E379}"/>
    <dgm:cxn modelId="{1560FDC7-7E1A-417C-B769-1F892F8A8771}" srcId="{03B8235C-EBF2-486C-B18E-C929033C6555}" destId="{C80BFEF6-C86A-4874-B130-FEF5B12EA159}" srcOrd="0" destOrd="0" parTransId="{6ED2F366-91BD-4AA1-8455-9986CAABAF0C}" sibTransId="{C69A5BE8-C0F1-46BE-B420-CA3A202243E4}"/>
    <dgm:cxn modelId="{6BD435EE-5168-403D-9C31-BAB0A19827E3}" type="presOf" srcId="{B193AAA7-5494-4EEA-90F2-40A238DCABD5}" destId="{279E4D28-2371-4D5F-A22C-BC7FAEF6DE22}" srcOrd="0" destOrd="0" presId="urn:microsoft.com/office/officeart/2005/8/layout/process4"/>
    <dgm:cxn modelId="{3F2109D5-F373-42BF-A7CD-22E5C17ECD93}" srcId="{03B8235C-EBF2-486C-B18E-C929033C6555}" destId="{BB30CA39-C371-4740-B3B5-EEEF7C5ADC52}" srcOrd="3" destOrd="0" parTransId="{CBFA5276-5373-47E3-BCEB-9C7825BCFD53}" sibTransId="{019EB83A-5EB3-46C9-AD64-45658D0C03E2}"/>
    <dgm:cxn modelId="{A5509FC6-03C1-45A8-B9EC-CD002BCECAEA}" type="presOf" srcId="{03B8235C-EBF2-486C-B18E-C929033C6555}" destId="{BD1931BC-D333-4628-8976-9CBFB513474D}" srcOrd="0" destOrd="0" presId="urn:microsoft.com/office/officeart/2005/8/layout/process4"/>
    <dgm:cxn modelId="{95AC88C1-9DFF-490D-B63A-189FA0453220}" type="presParOf" srcId="{BD1931BC-D333-4628-8976-9CBFB513474D}" destId="{3BCBD2F2-D0BA-44EC-921F-39894F0F63DA}" srcOrd="0" destOrd="0" presId="urn:microsoft.com/office/officeart/2005/8/layout/process4"/>
    <dgm:cxn modelId="{5C89C07D-F5E2-466C-A520-A1C25FA85DB4}" type="presParOf" srcId="{3BCBD2F2-D0BA-44EC-921F-39894F0F63DA}" destId="{4E9AADE5-41CE-4D62-89F0-E750762E5F9E}" srcOrd="0" destOrd="0" presId="urn:microsoft.com/office/officeart/2005/8/layout/process4"/>
    <dgm:cxn modelId="{F31CBF1F-3436-47ED-AAF5-BE8A5433CE55}" type="presParOf" srcId="{BD1931BC-D333-4628-8976-9CBFB513474D}" destId="{65E4B61D-C5CA-4BD8-A273-35B3971C682A}" srcOrd="1" destOrd="0" presId="urn:microsoft.com/office/officeart/2005/8/layout/process4"/>
    <dgm:cxn modelId="{F2F2A372-34F5-4862-A360-A6C419EE1FCF}" type="presParOf" srcId="{BD1931BC-D333-4628-8976-9CBFB513474D}" destId="{90D64DD2-4852-4FD2-B9CA-A4129A1286BD}" srcOrd="2" destOrd="0" presId="urn:microsoft.com/office/officeart/2005/8/layout/process4"/>
    <dgm:cxn modelId="{746290D1-E59A-40CD-8F18-79F266A7E07E}" type="presParOf" srcId="{90D64DD2-4852-4FD2-B9CA-A4129A1286BD}" destId="{A3D09512-8069-4DC3-AD1F-104DE916C195}" srcOrd="0" destOrd="0" presId="urn:microsoft.com/office/officeart/2005/8/layout/process4"/>
    <dgm:cxn modelId="{EB0F2BA8-255C-4133-AB38-4E120C680737}" type="presParOf" srcId="{BD1931BC-D333-4628-8976-9CBFB513474D}" destId="{79084601-7BF8-49F2-98CD-0F04A9207CA0}" srcOrd="3" destOrd="0" presId="urn:microsoft.com/office/officeart/2005/8/layout/process4"/>
    <dgm:cxn modelId="{4432C33C-24CE-4AF4-99F1-576E11F9FA11}" type="presParOf" srcId="{BD1931BC-D333-4628-8976-9CBFB513474D}" destId="{353C75D2-CCE6-4A35-B53E-5C9B659816E6}" srcOrd="4" destOrd="0" presId="urn:microsoft.com/office/officeart/2005/8/layout/process4"/>
    <dgm:cxn modelId="{088AFA9E-A644-44B9-A565-C9AB7403D92E}" type="presParOf" srcId="{353C75D2-CCE6-4A35-B53E-5C9B659816E6}" destId="{345F3609-5A6B-4ECC-8BA3-6AC08EFC4122}" srcOrd="0" destOrd="0" presId="urn:microsoft.com/office/officeart/2005/8/layout/process4"/>
    <dgm:cxn modelId="{790F8FAC-603C-4401-AFA4-F192FA3614E1}" type="presParOf" srcId="{BD1931BC-D333-4628-8976-9CBFB513474D}" destId="{0C09E368-994E-49BD-B419-1BAE37D6BE40}" srcOrd="5" destOrd="0" presId="urn:microsoft.com/office/officeart/2005/8/layout/process4"/>
    <dgm:cxn modelId="{336A659F-89F3-4351-B97F-00CC32A46B83}" type="presParOf" srcId="{BD1931BC-D333-4628-8976-9CBFB513474D}" destId="{26BAFBEB-487C-4487-9093-1B99476A30AA}" srcOrd="6" destOrd="0" presId="urn:microsoft.com/office/officeart/2005/8/layout/process4"/>
    <dgm:cxn modelId="{BF5C2098-87B4-4610-A87E-27BFA43DC816}" type="presParOf" srcId="{26BAFBEB-487C-4487-9093-1B99476A30AA}" destId="{279E4D28-2371-4D5F-A22C-BC7FAEF6DE22}" srcOrd="0" destOrd="0" presId="urn:microsoft.com/office/officeart/2005/8/layout/process4"/>
    <dgm:cxn modelId="{DF275B9F-5CDC-44E1-B9FD-5A53487DDFF1}" type="presParOf" srcId="{BD1931BC-D333-4628-8976-9CBFB513474D}" destId="{CA3C3072-1AE7-4957-8F7C-D2012ED2C6BE}" srcOrd="7" destOrd="0" presId="urn:microsoft.com/office/officeart/2005/8/layout/process4"/>
    <dgm:cxn modelId="{B03F7338-94C5-4933-9CE8-6B315A00E3A9}" type="presParOf" srcId="{BD1931BC-D333-4628-8976-9CBFB513474D}" destId="{CEB6CB77-DA87-4605-9738-0CC813A9D810}" srcOrd="8" destOrd="0" presId="urn:microsoft.com/office/officeart/2005/8/layout/process4"/>
    <dgm:cxn modelId="{67D82FF6-5477-4228-A480-F0AFB71D47B5}" type="presParOf" srcId="{CEB6CB77-DA87-4605-9738-0CC813A9D810}" destId="{F06F169E-87D0-4AB7-8BA4-B08A1725ADA9}" srcOrd="0" destOrd="0" presId="urn:microsoft.com/office/officeart/2005/8/layout/process4"/>
    <dgm:cxn modelId="{2B9A34D1-F2C6-423E-92D5-886931D336DE}" type="presParOf" srcId="{BD1931BC-D333-4628-8976-9CBFB513474D}" destId="{6A789D13-6C68-4748-A08C-92D0355DA9A2}" srcOrd="9" destOrd="0" presId="urn:microsoft.com/office/officeart/2005/8/layout/process4"/>
    <dgm:cxn modelId="{D17EB664-E41A-4B3B-8189-5303A9725046}" type="presParOf" srcId="{BD1931BC-D333-4628-8976-9CBFB513474D}" destId="{9A8375BC-BEF7-4DAF-BE5E-BE9B5748604C}" srcOrd="10" destOrd="0" presId="urn:microsoft.com/office/officeart/2005/8/layout/process4"/>
    <dgm:cxn modelId="{733C8096-98A7-4FB5-9AC3-5E7D7DC3F82C}" type="presParOf" srcId="{9A8375BC-BEF7-4DAF-BE5E-BE9B5748604C}" destId="{0A4F8183-EF4D-4A4B-A81F-D416AA09FE5C}" srcOrd="0" destOrd="0" presId="urn:microsoft.com/office/officeart/2005/8/layout/process4"/>
    <dgm:cxn modelId="{807E7BD8-05E3-4796-9E05-2B6F0A9A1AD1}" type="presParOf" srcId="{BD1931BC-D333-4628-8976-9CBFB513474D}" destId="{888535F3-6C24-4A24-89D4-95F5F95259A3}" srcOrd="11" destOrd="0" presId="urn:microsoft.com/office/officeart/2005/8/layout/process4"/>
    <dgm:cxn modelId="{12AB3CE0-75C7-441D-BBF1-389FA14AC930}" type="presParOf" srcId="{BD1931BC-D333-4628-8976-9CBFB513474D}" destId="{5B447A84-0414-417D-AB61-A65C0588543D}" srcOrd="12" destOrd="0" presId="urn:microsoft.com/office/officeart/2005/8/layout/process4"/>
    <dgm:cxn modelId="{27370CD8-5A71-4310-848C-7834CB3B5ACF}" type="presParOf" srcId="{5B447A84-0414-417D-AB61-A65C0588543D}" destId="{E788DBE4-AE4A-40C5-B465-1267AEECB1F4}" srcOrd="0" destOrd="0" presId="urn:microsoft.com/office/officeart/2005/8/layout/process4"/>
    <dgm:cxn modelId="{3559F9B0-740E-4C22-A0A9-2E55AE3BC1AC}" type="presParOf" srcId="{BD1931BC-D333-4628-8976-9CBFB513474D}" destId="{89B426A1-611D-4044-BD7D-F2733BBA25B0}" srcOrd="13" destOrd="0" presId="urn:microsoft.com/office/officeart/2005/8/layout/process4"/>
    <dgm:cxn modelId="{E2C6A567-4874-4521-80FA-A0FB0DB7BDC4}" type="presParOf" srcId="{BD1931BC-D333-4628-8976-9CBFB513474D}" destId="{ECA91A73-A1B3-4FEC-B18B-659D361255A6}" srcOrd="14" destOrd="0" presId="urn:microsoft.com/office/officeart/2005/8/layout/process4"/>
    <dgm:cxn modelId="{5132F96D-90F9-4863-ACB8-C88042A1E1B0}" type="presParOf" srcId="{ECA91A73-A1B3-4FEC-B18B-659D361255A6}" destId="{BEE27BB1-EB02-442A-B3AC-A9F7680F47B4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9AADE5-41CE-4D62-89F0-E750762E5F9E}">
      <dsp:nvSpPr>
        <dsp:cNvPr id="0" name=""/>
        <dsp:cNvSpPr/>
      </dsp:nvSpPr>
      <dsp:spPr>
        <a:xfrm>
          <a:off x="0" y="4226329"/>
          <a:ext cx="5352256" cy="396270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Стоять горой</a:t>
          </a:r>
          <a:endParaRPr lang="ru-RU" sz="2400" b="1" kern="1200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>
        <a:off x="0" y="4226329"/>
        <a:ext cx="5352256" cy="396270"/>
      </dsp:txXfrm>
    </dsp:sp>
    <dsp:sp modelId="{A3D09512-8069-4DC3-AD1F-104DE916C195}">
      <dsp:nvSpPr>
        <dsp:cNvPr id="0" name=""/>
        <dsp:cNvSpPr/>
      </dsp:nvSpPr>
      <dsp:spPr>
        <a:xfrm rot="10800000">
          <a:off x="0" y="3622809"/>
          <a:ext cx="5352256" cy="609464"/>
        </a:xfrm>
        <a:prstGeom prst="upArrowCallout">
          <a:avLst/>
        </a:prstGeom>
        <a:gradFill rotWithShape="0">
          <a:gsLst>
            <a:gs pos="0">
              <a:schemeClr val="accent5">
                <a:hueOff val="-1419125"/>
                <a:satOff val="5687"/>
                <a:lumOff val="1233"/>
                <a:alphaOff val="0"/>
                <a:shade val="51000"/>
                <a:satMod val="130000"/>
              </a:schemeClr>
            </a:gs>
            <a:gs pos="80000">
              <a:schemeClr val="accent5">
                <a:hueOff val="-1419125"/>
                <a:satOff val="5687"/>
                <a:lumOff val="1233"/>
                <a:alphaOff val="0"/>
                <a:shade val="93000"/>
                <a:satMod val="130000"/>
              </a:schemeClr>
            </a:gs>
            <a:gs pos="100000">
              <a:schemeClr val="accent5">
                <a:hueOff val="-1419125"/>
                <a:satOff val="5687"/>
                <a:lumOff val="123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Стереть с лица земли</a:t>
          </a:r>
          <a:endParaRPr lang="ru-RU" sz="2400" b="1" kern="1200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3622809"/>
        <a:ext cx="5352256" cy="396011"/>
      </dsp:txXfrm>
    </dsp:sp>
    <dsp:sp modelId="{345F3609-5A6B-4ECC-8BA3-6AC08EFC4122}">
      <dsp:nvSpPr>
        <dsp:cNvPr id="0" name=""/>
        <dsp:cNvSpPr/>
      </dsp:nvSpPr>
      <dsp:spPr>
        <a:xfrm rot="10800000">
          <a:off x="0" y="3019289"/>
          <a:ext cx="5352256" cy="609464"/>
        </a:xfrm>
        <a:prstGeom prst="upArrowCallout">
          <a:avLst/>
        </a:prstGeom>
        <a:gradFill rotWithShape="0">
          <a:gsLst>
            <a:gs pos="0">
              <a:schemeClr val="accent5">
                <a:hueOff val="-2838251"/>
                <a:satOff val="11375"/>
                <a:lumOff val="2465"/>
                <a:alphaOff val="0"/>
                <a:shade val="51000"/>
                <a:satMod val="130000"/>
              </a:schemeClr>
            </a:gs>
            <a:gs pos="80000">
              <a:schemeClr val="accent5">
                <a:hueOff val="-2838251"/>
                <a:satOff val="11375"/>
                <a:lumOff val="2465"/>
                <a:alphaOff val="0"/>
                <a:shade val="93000"/>
                <a:satMod val="130000"/>
              </a:schemeClr>
            </a:gs>
            <a:gs pos="100000">
              <a:schemeClr val="accent5">
                <a:hueOff val="-2838251"/>
                <a:satOff val="11375"/>
                <a:lumOff val="246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Ставить точки над </a:t>
          </a:r>
          <a:r>
            <a:rPr lang="en-US" sz="2400" b="1" kern="1200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i</a:t>
          </a:r>
          <a:endParaRPr lang="ru-RU" sz="2400" b="1" kern="1200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3019289"/>
        <a:ext cx="5352256" cy="396011"/>
      </dsp:txXfrm>
    </dsp:sp>
    <dsp:sp modelId="{279E4D28-2371-4D5F-A22C-BC7FAEF6DE22}">
      <dsp:nvSpPr>
        <dsp:cNvPr id="0" name=""/>
        <dsp:cNvSpPr/>
      </dsp:nvSpPr>
      <dsp:spPr>
        <a:xfrm rot="10800000">
          <a:off x="0" y="2415768"/>
          <a:ext cx="5352256" cy="609464"/>
        </a:xfrm>
        <a:prstGeom prst="upArrowCallout">
          <a:avLst/>
        </a:prstGeom>
        <a:gradFill rotWithShape="0">
          <a:gsLst>
            <a:gs pos="0">
              <a:schemeClr val="accent5">
                <a:hueOff val="-4257376"/>
                <a:satOff val="17062"/>
                <a:lumOff val="3698"/>
                <a:alphaOff val="0"/>
                <a:shade val="51000"/>
                <a:satMod val="130000"/>
              </a:schemeClr>
            </a:gs>
            <a:gs pos="80000">
              <a:schemeClr val="accent5">
                <a:hueOff val="-4257376"/>
                <a:satOff val="17062"/>
                <a:lumOff val="3698"/>
                <a:alphaOff val="0"/>
                <a:shade val="93000"/>
                <a:satMod val="130000"/>
              </a:schemeClr>
            </a:gs>
            <a:gs pos="100000">
              <a:schemeClr val="accent5">
                <a:hueOff val="-4257376"/>
                <a:satOff val="17062"/>
                <a:lumOff val="369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Средь бела дня</a:t>
          </a:r>
          <a:endParaRPr lang="ru-RU" sz="2400" b="1" kern="1200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2415768"/>
        <a:ext cx="5352256" cy="396011"/>
      </dsp:txXfrm>
    </dsp:sp>
    <dsp:sp modelId="{F06F169E-87D0-4AB7-8BA4-B08A1725ADA9}">
      <dsp:nvSpPr>
        <dsp:cNvPr id="0" name=""/>
        <dsp:cNvSpPr/>
      </dsp:nvSpPr>
      <dsp:spPr>
        <a:xfrm rot="10800000">
          <a:off x="0" y="1812248"/>
          <a:ext cx="5352256" cy="609464"/>
        </a:xfrm>
        <a:prstGeom prst="upArrowCallout">
          <a:avLst/>
        </a:prstGeom>
        <a:gradFill rotWithShape="0">
          <a:gsLst>
            <a:gs pos="0">
              <a:schemeClr val="accent5">
                <a:hueOff val="-5676501"/>
                <a:satOff val="22749"/>
                <a:lumOff val="4930"/>
                <a:alphaOff val="0"/>
                <a:shade val="51000"/>
                <a:satMod val="130000"/>
              </a:schemeClr>
            </a:gs>
            <a:gs pos="80000">
              <a:schemeClr val="accent5">
                <a:hueOff val="-5676501"/>
                <a:satOff val="22749"/>
                <a:lumOff val="4930"/>
                <a:alphaOff val="0"/>
                <a:shade val="93000"/>
                <a:satMod val="130000"/>
              </a:schemeClr>
            </a:gs>
            <a:gs pos="100000">
              <a:schemeClr val="accent5">
                <a:hueOff val="-5676501"/>
                <a:satOff val="22749"/>
                <a:lumOff val="493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Спустя рукава</a:t>
          </a:r>
          <a:endParaRPr lang="ru-RU" sz="2400" b="1" kern="1200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812248"/>
        <a:ext cx="5352256" cy="396011"/>
      </dsp:txXfrm>
    </dsp:sp>
    <dsp:sp modelId="{0A4F8183-EF4D-4A4B-A81F-D416AA09FE5C}">
      <dsp:nvSpPr>
        <dsp:cNvPr id="0" name=""/>
        <dsp:cNvSpPr/>
      </dsp:nvSpPr>
      <dsp:spPr>
        <a:xfrm rot="10800000">
          <a:off x="0" y="1208728"/>
          <a:ext cx="5352256" cy="609464"/>
        </a:xfrm>
        <a:prstGeom prst="upArrowCallout">
          <a:avLst/>
        </a:prstGeom>
        <a:gradFill rotWithShape="0">
          <a:gsLst>
            <a:gs pos="0">
              <a:schemeClr val="accent5">
                <a:hueOff val="-7095626"/>
                <a:satOff val="28436"/>
                <a:lumOff val="6163"/>
                <a:alphaOff val="0"/>
                <a:shade val="51000"/>
                <a:satMod val="130000"/>
              </a:schemeClr>
            </a:gs>
            <a:gs pos="80000">
              <a:schemeClr val="accent5">
                <a:hueOff val="-7095626"/>
                <a:satOff val="28436"/>
                <a:lumOff val="6163"/>
                <a:alphaOff val="0"/>
                <a:shade val="93000"/>
                <a:satMod val="130000"/>
              </a:schemeClr>
            </a:gs>
            <a:gs pos="100000">
              <a:schemeClr val="accent5">
                <a:hueOff val="-7095626"/>
                <a:satOff val="28436"/>
                <a:lumOff val="616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Собаку съел</a:t>
          </a:r>
          <a:endParaRPr lang="ru-RU" sz="2400" b="1" kern="1200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208728"/>
        <a:ext cx="5352256" cy="396011"/>
      </dsp:txXfrm>
    </dsp:sp>
    <dsp:sp modelId="{E788DBE4-AE4A-40C5-B465-1267AEECB1F4}">
      <dsp:nvSpPr>
        <dsp:cNvPr id="0" name=""/>
        <dsp:cNvSpPr/>
      </dsp:nvSpPr>
      <dsp:spPr>
        <a:xfrm rot="10800000">
          <a:off x="0" y="605207"/>
          <a:ext cx="5352256" cy="609464"/>
        </a:xfrm>
        <a:prstGeom prst="upArrowCallout">
          <a:avLst/>
        </a:prstGeom>
        <a:gradFill rotWithShape="0">
          <a:gsLst>
            <a:gs pos="0">
              <a:schemeClr val="accent5">
                <a:hueOff val="-8514751"/>
                <a:satOff val="34124"/>
                <a:lumOff val="7395"/>
                <a:alphaOff val="0"/>
                <a:shade val="51000"/>
                <a:satMod val="130000"/>
              </a:schemeClr>
            </a:gs>
            <a:gs pos="80000">
              <a:schemeClr val="accent5">
                <a:hueOff val="-8514751"/>
                <a:satOff val="34124"/>
                <a:lumOff val="7395"/>
                <a:alphaOff val="0"/>
                <a:shade val="93000"/>
                <a:satMod val="130000"/>
              </a:schemeClr>
            </a:gs>
            <a:gs pos="100000">
              <a:schemeClr val="accent5">
                <a:hueOff val="-8514751"/>
                <a:satOff val="34124"/>
                <a:lumOff val="739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Смотреть сквозь пальцы</a:t>
          </a:r>
          <a:endParaRPr lang="ru-RU" sz="2400" b="1" kern="1200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605207"/>
        <a:ext cx="5352256" cy="396011"/>
      </dsp:txXfrm>
    </dsp:sp>
    <dsp:sp modelId="{BEE27BB1-EB02-442A-B3AC-A9F7680F47B4}">
      <dsp:nvSpPr>
        <dsp:cNvPr id="0" name=""/>
        <dsp:cNvSpPr/>
      </dsp:nvSpPr>
      <dsp:spPr>
        <a:xfrm rot="10800000">
          <a:off x="0" y="1687"/>
          <a:ext cx="5352256" cy="609464"/>
        </a:xfrm>
        <a:prstGeom prst="upArrowCallou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Смотреть правде в глаза</a:t>
          </a:r>
          <a:endParaRPr lang="ru-RU" sz="2400" b="1" kern="1200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687"/>
        <a:ext cx="5352256" cy="39601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9AADE5-41CE-4D62-89F0-E750762E5F9E}">
      <dsp:nvSpPr>
        <dsp:cNvPr id="0" name=""/>
        <dsp:cNvSpPr/>
      </dsp:nvSpPr>
      <dsp:spPr>
        <a:xfrm>
          <a:off x="0" y="4226329"/>
          <a:ext cx="5352256" cy="396270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Стоять горой</a:t>
          </a:r>
          <a:endParaRPr lang="ru-RU" sz="2400" b="1" kern="1200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>
        <a:off x="0" y="4226329"/>
        <a:ext cx="5352256" cy="396270"/>
      </dsp:txXfrm>
    </dsp:sp>
    <dsp:sp modelId="{A3D09512-8069-4DC3-AD1F-104DE916C195}">
      <dsp:nvSpPr>
        <dsp:cNvPr id="0" name=""/>
        <dsp:cNvSpPr/>
      </dsp:nvSpPr>
      <dsp:spPr>
        <a:xfrm rot="10800000">
          <a:off x="0" y="3622809"/>
          <a:ext cx="5352256" cy="609464"/>
        </a:xfrm>
        <a:prstGeom prst="upArrowCallout">
          <a:avLst/>
        </a:prstGeom>
        <a:gradFill rotWithShape="0">
          <a:gsLst>
            <a:gs pos="0">
              <a:schemeClr val="accent5">
                <a:hueOff val="-1419125"/>
                <a:satOff val="5687"/>
                <a:lumOff val="1233"/>
                <a:alphaOff val="0"/>
                <a:shade val="51000"/>
                <a:satMod val="130000"/>
              </a:schemeClr>
            </a:gs>
            <a:gs pos="80000">
              <a:schemeClr val="accent5">
                <a:hueOff val="-1419125"/>
                <a:satOff val="5687"/>
                <a:lumOff val="1233"/>
                <a:alphaOff val="0"/>
                <a:shade val="93000"/>
                <a:satMod val="130000"/>
              </a:schemeClr>
            </a:gs>
            <a:gs pos="100000">
              <a:schemeClr val="accent5">
                <a:hueOff val="-1419125"/>
                <a:satOff val="5687"/>
                <a:lumOff val="123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Стереть с лица земли</a:t>
          </a:r>
          <a:endParaRPr lang="ru-RU" sz="2400" b="1" kern="1200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3622809"/>
        <a:ext cx="5352256" cy="396011"/>
      </dsp:txXfrm>
    </dsp:sp>
    <dsp:sp modelId="{345F3609-5A6B-4ECC-8BA3-6AC08EFC4122}">
      <dsp:nvSpPr>
        <dsp:cNvPr id="0" name=""/>
        <dsp:cNvSpPr/>
      </dsp:nvSpPr>
      <dsp:spPr>
        <a:xfrm rot="10800000">
          <a:off x="0" y="3019289"/>
          <a:ext cx="5352256" cy="609464"/>
        </a:xfrm>
        <a:prstGeom prst="upArrowCallout">
          <a:avLst/>
        </a:prstGeom>
        <a:gradFill rotWithShape="0">
          <a:gsLst>
            <a:gs pos="0">
              <a:schemeClr val="accent5">
                <a:hueOff val="-2838251"/>
                <a:satOff val="11375"/>
                <a:lumOff val="2465"/>
                <a:alphaOff val="0"/>
                <a:shade val="51000"/>
                <a:satMod val="130000"/>
              </a:schemeClr>
            </a:gs>
            <a:gs pos="80000">
              <a:schemeClr val="accent5">
                <a:hueOff val="-2838251"/>
                <a:satOff val="11375"/>
                <a:lumOff val="2465"/>
                <a:alphaOff val="0"/>
                <a:shade val="93000"/>
                <a:satMod val="130000"/>
              </a:schemeClr>
            </a:gs>
            <a:gs pos="100000">
              <a:schemeClr val="accent5">
                <a:hueOff val="-2838251"/>
                <a:satOff val="11375"/>
                <a:lumOff val="246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Ставить точки над </a:t>
          </a:r>
          <a:r>
            <a:rPr lang="en-US" sz="2400" b="1" kern="1200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i</a:t>
          </a:r>
          <a:endParaRPr lang="ru-RU" sz="2400" b="1" kern="1200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3019289"/>
        <a:ext cx="5352256" cy="396011"/>
      </dsp:txXfrm>
    </dsp:sp>
    <dsp:sp modelId="{279E4D28-2371-4D5F-A22C-BC7FAEF6DE22}">
      <dsp:nvSpPr>
        <dsp:cNvPr id="0" name=""/>
        <dsp:cNvSpPr/>
      </dsp:nvSpPr>
      <dsp:spPr>
        <a:xfrm rot="10800000">
          <a:off x="0" y="2415768"/>
          <a:ext cx="5352256" cy="609464"/>
        </a:xfrm>
        <a:prstGeom prst="upArrowCallout">
          <a:avLst/>
        </a:prstGeom>
        <a:gradFill rotWithShape="0">
          <a:gsLst>
            <a:gs pos="0">
              <a:schemeClr val="accent5">
                <a:hueOff val="-4257376"/>
                <a:satOff val="17062"/>
                <a:lumOff val="3698"/>
                <a:alphaOff val="0"/>
                <a:shade val="51000"/>
                <a:satMod val="130000"/>
              </a:schemeClr>
            </a:gs>
            <a:gs pos="80000">
              <a:schemeClr val="accent5">
                <a:hueOff val="-4257376"/>
                <a:satOff val="17062"/>
                <a:lumOff val="3698"/>
                <a:alphaOff val="0"/>
                <a:shade val="93000"/>
                <a:satMod val="130000"/>
              </a:schemeClr>
            </a:gs>
            <a:gs pos="100000">
              <a:schemeClr val="accent5">
                <a:hueOff val="-4257376"/>
                <a:satOff val="17062"/>
                <a:lumOff val="369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Средь бела дня</a:t>
          </a:r>
          <a:endParaRPr lang="ru-RU" sz="2400" b="1" kern="1200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2415768"/>
        <a:ext cx="5352256" cy="396011"/>
      </dsp:txXfrm>
    </dsp:sp>
    <dsp:sp modelId="{F06F169E-87D0-4AB7-8BA4-B08A1725ADA9}">
      <dsp:nvSpPr>
        <dsp:cNvPr id="0" name=""/>
        <dsp:cNvSpPr/>
      </dsp:nvSpPr>
      <dsp:spPr>
        <a:xfrm rot="10800000">
          <a:off x="0" y="1812248"/>
          <a:ext cx="5352256" cy="609464"/>
        </a:xfrm>
        <a:prstGeom prst="upArrowCallout">
          <a:avLst/>
        </a:prstGeom>
        <a:gradFill rotWithShape="0">
          <a:gsLst>
            <a:gs pos="0">
              <a:schemeClr val="accent5">
                <a:hueOff val="-5676501"/>
                <a:satOff val="22749"/>
                <a:lumOff val="4930"/>
                <a:alphaOff val="0"/>
                <a:shade val="51000"/>
                <a:satMod val="130000"/>
              </a:schemeClr>
            </a:gs>
            <a:gs pos="80000">
              <a:schemeClr val="accent5">
                <a:hueOff val="-5676501"/>
                <a:satOff val="22749"/>
                <a:lumOff val="4930"/>
                <a:alphaOff val="0"/>
                <a:shade val="93000"/>
                <a:satMod val="130000"/>
              </a:schemeClr>
            </a:gs>
            <a:gs pos="100000">
              <a:schemeClr val="accent5">
                <a:hueOff val="-5676501"/>
                <a:satOff val="22749"/>
                <a:lumOff val="493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Спустя рукава</a:t>
          </a:r>
          <a:endParaRPr lang="ru-RU" sz="2400" b="1" kern="1200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812248"/>
        <a:ext cx="5352256" cy="396011"/>
      </dsp:txXfrm>
    </dsp:sp>
    <dsp:sp modelId="{0A4F8183-EF4D-4A4B-A81F-D416AA09FE5C}">
      <dsp:nvSpPr>
        <dsp:cNvPr id="0" name=""/>
        <dsp:cNvSpPr/>
      </dsp:nvSpPr>
      <dsp:spPr>
        <a:xfrm rot="10800000">
          <a:off x="0" y="1208728"/>
          <a:ext cx="5352256" cy="609464"/>
        </a:xfrm>
        <a:prstGeom prst="upArrowCallout">
          <a:avLst/>
        </a:prstGeom>
        <a:gradFill rotWithShape="0">
          <a:gsLst>
            <a:gs pos="0">
              <a:schemeClr val="accent5">
                <a:hueOff val="-7095626"/>
                <a:satOff val="28436"/>
                <a:lumOff val="6163"/>
                <a:alphaOff val="0"/>
                <a:shade val="51000"/>
                <a:satMod val="130000"/>
              </a:schemeClr>
            </a:gs>
            <a:gs pos="80000">
              <a:schemeClr val="accent5">
                <a:hueOff val="-7095626"/>
                <a:satOff val="28436"/>
                <a:lumOff val="6163"/>
                <a:alphaOff val="0"/>
                <a:shade val="93000"/>
                <a:satMod val="130000"/>
              </a:schemeClr>
            </a:gs>
            <a:gs pos="100000">
              <a:schemeClr val="accent5">
                <a:hueOff val="-7095626"/>
                <a:satOff val="28436"/>
                <a:lumOff val="616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Собаку съел</a:t>
          </a:r>
          <a:endParaRPr lang="ru-RU" sz="2400" b="1" kern="1200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208728"/>
        <a:ext cx="5352256" cy="396011"/>
      </dsp:txXfrm>
    </dsp:sp>
    <dsp:sp modelId="{E788DBE4-AE4A-40C5-B465-1267AEECB1F4}">
      <dsp:nvSpPr>
        <dsp:cNvPr id="0" name=""/>
        <dsp:cNvSpPr/>
      </dsp:nvSpPr>
      <dsp:spPr>
        <a:xfrm rot="10800000">
          <a:off x="0" y="605207"/>
          <a:ext cx="5352256" cy="609464"/>
        </a:xfrm>
        <a:prstGeom prst="upArrowCallout">
          <a:avLst/>
        </a:prstGeom>
        <a:gradFill rotWithShape="0">
          <a:gsLst>
            <a:gs pos="0">
              <a:schemeClr val="accent5">
                <a:hueOff val="-8514751"/>
                <a:satOff val="34124"/>
                <a:lumOff val="7395"/>
                <a:alphaOff val="0"/>
                <a:shade val="51000"/>
                <a:satMod val="130000"/>
              </a:schemeClr>
            </a:gs>
            <a:gs pos="80000">
              <a:schemeClr val="accent5">
                <a:hueOff val="-8514751"/>
                <a:satOff val="34124"/>
                <a:lumOff val="7395"/>
                <a:alphaOff val="0"/>
                <a:shade val="93000"/>
                <a:satMod val="130000"/>
              </a:schemeClr>
            </a:gs>
            <a:gs pos="100000">
              <a:schemeClr val="accent5">
                <a:hueOff val="-8514751"/>
                <a:satOff val="34124"/>
                <a:lumOff val="739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Смотреть сквозь пальцы</a:t>
          </a:r>
          <a:endParaRPr lang="ru-RU" sz="2400" b="1" kern="1200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605207"/>
        <a:ext cx="5352256" cy="396011"/>
      </dsp:txXfrm>
    </dsp:sp>
    <dsp:sp modelId="{BEE27BB1-EB02-442A-B3AC-A9F7680F47B4}">
      <dsp:nvSpPr>
        <dsp:cNvPr id="0" name=""/>
        <dsp:cNvSpPr/>
      </dsp:nvSpPr>
      <dsp:spPr>
        <a:xfrm rot="10800000">
          <a:off x="0" y="1687"/>
          <a:ext cx="5352256" cy="609464"/>
        </a:xfrm>
        <a:prstGeom prst="upArrowCallou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Смотреть правде в глаза</a:t>
          </a:r>
          <a:endParaRPr lang="ru-RU" sz="2400" b="1" kern="1200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687"/>
        <a:ext cx="5352256" cy="39601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9AADE5-41CE-4D62-89F0-E750762E5F9E}">
      <dsp:nvSpPr>
        <dsp:cNvPr id="0" name=""/>
        <dsp:cNvSpPr/>
      </dsp:nvSpPr>
      <dsp:spPr>
        <a:xfrm>
          <a:off x="0" y="4226329"/>
          <a:ext cx="5352256" cy="396270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Стоять горой</a:t>
          </a:r>
          <a:endParaRPr lang="ru-RU" sz="2400" b="1" kern="1200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>
        <a:off x="0" y="4226329"/>
        <a:ext cx="5352256" cy="396270"/>
      </dsp:txXfrm>
    </dsp:sp>
    <dsp:sp modelId="{A3D09512-8069-4DC3-AD1F-104DE916C195}">
      <dsp:nvSpPr>
        <dsp:cNvPr id="0" name=""/>
        <dsp:cNvSpPr/>
      </dsp:nvSpPr>
      <dsp:spPr>
        <a:xfrm rot="10800000">
          <a:off x="0" y="3622809"/>
          <a:ext cx="5352256" cy="609464"/>
        </a:xfrm>
        <a:prstGeom prst="upArrowCallout">
          <a:avLst/>
        </a:prstGeom>
        <a:gradFill rotWithShape="0">
          <a:gsLst>
            <a:gs pos="0">
              <a:schemeClr val="accent5">
                <a:hueOff val="-1419125"/>
                <a:satOff val="5687"/>
                <a:lumOff val="1233"/>
                <a:alphaOff val="0"/>
                <a:shade val="51000"/>
                <a:satMod val="130000"/>
              </a:schemeClr>
            </a:gs>
            <a:gs pos="80000">
              <a:schemeClr val="accent5">
                <a:hueOff val="-1419125"/>
                <a:satOff val="5687"/>
                <a:lumOff val="1233"/>
                <a:alphaOff val="0"/>
                <a:shade val="93000"/>
                <a:satMod val="130000"/>
              </a:schemeClr>
            </a:gs>
            <a:gs pos="100000">
              <a:schemeClr val="accent5">
                <a:hueOff val="-1419125"/>
                <a:satOff val="5687"/>
                <a:lumOff val="123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Стереть с лица земли</a:t>
          </a:r>
          <a:endParaRPr lang="ru-RU" sz="2400" b="1" kern="1200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3622809"/>
        <a:ext cx="5352256" cy="396011"/>
      </dsp:txXfrm>
    </dsp:sp>
    <dsp:sp modelId="{345F3609-5A6B-4ECC-8BA3-6AC08EFC4122}">
      <dsp:nvSpPr>
        <dsp:cNvPr id="0" name=""/>
        <dsp:cNvSpPr/>
      </dsp:nvSpPr>
      <dsp:spPr>
        <a:xfrm rot="10800000">
          <a:off x="0" y="3019289"/>
          <a:ext cx="5352256" cy="609464"/>
        </a:xfrm>
        <a:prstGeom prst="upArrowCallout">
          <a:avLst/>
        </a:prstGeom>
        <a:gradFill rotWithShape="0">
          <a:gsLst>
            <a:gs pos="0">
              <a:schemeClr val="accent5">
                <a:hueOff val="-2838251"/>
                <a:satOff val="11375"/>
                <a:lumOff val="2465"/>
                <a:alphaOff val="0"/>
                <a:shade val="51000"/>
                <a:satMod val="130000"/>
              </a:schemeClr>
            </a:gs>
            <a:gs pos="80000">
              <a:schemeClr val="accent5">
                <a:hueOff val="-2838251"/>
                <a:satOff val="11375"/>
                <a:lumOff val="2465"/>
                <a:alphaOff val="0"/>
                <a:shade val="93000"/>
                <a:satMod val="130000"/>
              </a:schemeClr>
            </a:gs>
            <a:gs pos="100000">
              <a:schemeClr val="accent5">
                <a:hueOff val="-2838251"/>
                <a:satOff val="11375"/>
                <a:lumOff val="246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Ставить точки над </a:t>
          </a:r>
          <a:r>
            <a:rPr lang="en-US" sz="2400" b="1" kern="1200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i</a:t>
          </a:r>
          <a:endParaRPr lang="ru-RU" sz="2400" b="1" kern="1200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3019289"/>
        <a:ext cx="5352256" cy="396011"/>
      </dsp:txXfrm>
    </dsp:sp>
    <dsp:sp modelId="{279E4D28-2371-4D5F-A22C-BC7FAEF6DE22}">
      <dsp:nvSpPr>
        <dsp:cNvPr id="0" name=""/>
        <dsp:cNvSpPr/>
      </dsp:nvSpPr>
      <dsp:spPr>
        <a:xfrm rot="10800000">
          <a:off x="0" y="2415768"/>
          <a:ext cx="5352256" cy="609464"/>
        </a:xfrm>
        <a:prstGeom prst="upArrowCallout">
          <a:avLst/>
        </a:prstGeom>
        <a:gradFill rotWithShape="0">
          <a:gsLst>
            <a:gs pos="0">
              <a:schemeClr val="accent5">
                <a:hueOff val="-4257376"/>
                <a:satOff val="17062"/>
                <a:lumOff val="3698"/>
                <a:alphaOff val="0"/>
                <a:shade val="51000"/>
                <a:satMod val="130000"/>
              </a:schemeClr>
            </a:gs>
            <a:gs pos="80000">
              <a:schemeClr val="accent5">
                <a:hueOff val="-4257376"/>
                <a:satOff val="17062"/>
                <a:lumOff val="3698"/>
                <a:alphaOff val="0"/>
                <a:shade val="93000"/>
                <a:satMod val="130000"/>
              </a:schemeClr>
            </a:gs>
            <a:gs pos="100000">
              <a:schemeClr val="accent5">
                <a:hueOff val="-4257376"/>
                <a:satOff val="17062"/>
                <a:lumOff val="369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Средь бела дня</a:t>
          </a:r>
          <a:endParaRPr lang="ru-RU" sz="2400" b="1" kern="1200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2415768"/>
        <a:ext cx="5352256" cy="396011"/>
      </dsp:txXfrm>
    </dsp:sp>
    <dsp:sp modelId="{F06F169E-87D0-4AB7-8BA4-B08A1725ADA9}">
      <dsp:nvSpPr>
        <dsp:cNvPr id="0" name=""/>
        <dsp:cNvSpPr/>
      </dsp:nvSpPr>
      <dsp:spPr>
        <a:xfrm rot="10800000">
          <a:off x="0" y="1812248"/>
          <a:ext cx="5352256" cy="609464"/>
        </a:xfrm>
        <a:prstGeom prst="upArrowCallout">
          <a:avLst/>
        </a:prstGeom>
        <a:gradFill rotWithShape="0">
          <a:gsLst>
            <a:gs pos="0">
              <a:schemeClr val="accent5">
                <a:hueOff val="-5676501"/>
                <a:satOff val="22749"/>
                <a:lumOff val="4930"/>
                <a:alphaOff val="0"/>
                <a:shade val="51000"/>
                <a:satMod val="130000"/>
              </a:schemeClr>
            </a:gs>
            <a:gs pos="80000">
              <a:schemeClr val="accent5">
                <a:hueOff val="-5676501"/>
                <a:satOff val="22749"/>
                <a:lumOff val="4930"/>
                <a:alphaOff val="0"/>
                <a:shade val="93000"/>
                <a:satMod val="130000"/>
              </a:schemeClr>
            </a:gs>
            <a:gs pos="100000">
              <a:schemeClr val="accent5">
                <a:hueOff val="-5676501"/>
                <a:satOff val="22749"/>
                <a:lumOff val="493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Спустя рукава</a:t>
          </a:r>
          <a:endParaRPr lang="ru-RU" sz="2400" b="1" kern="1200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812248"/>
        <a:ext cx="5352256" cy="396011"/>
      </dsp:txXfrm>
    </dsp:sp>
    <dsp:sp modelId="{0A4F8183-EF4D-4A4B-A81F-D416AA09FE5C}">
      <dsp:nvSpPr>
        <dsp:cNvPr id="0" name=""/>
        <dsp:cNvSpPr/>
      </dsp:nvSpPr>
      <dsp:spPr>
        <a:xfrm rot="10800000">
          <a:off x="0" y="1208728"/>
          <a:ext cx="5352256" cy="609464"/>
        </a:xfrm>
        <a:prstGeom prst="upArrowCallout">
          <a:avLst/>
        </a:prstGeom>
        <a:gradFill rotWithShape="0">
          <a:gsLst>
            <a:gs pos="0">
              <a:schemeClr val="accent5">
                <a:hueOff val="-7095626"/>
                <a:satOff val="28436"/>
                <a:lumOff val="6163"/>
                <a:alphaOff val="0"/>
                <a:shade val="51000"/>
                <a:satMod val="130000"/>
              </a:schemeClr>
            </a:gs>
            <a:gs pos="80000">
              <a:schemeClr val="accent5">
                <a:hueOff val="-7095626"/>
                <a:satOff val="28436"/>
                <a:lumOff val="6163"/>
                <a:alphaOff val="0"/>
                <a:shade val="93000"/>
                <a:satMod val="130000"/>
              </a:schemeClr>
            </a:gs>
            <a:gs pos="100000">
              <a:schemeClr val="accent5">
                <a:hueOff val="-7095626"/>
                <a:satOff val="28436"/>
                <a:lumOff val="616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Собаку съел</a:t>
          </a:r>
          <a:endParaRPr lang="ru-RU" sz="2400" b="1" kern="1200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208728"/>
        <a:ext cx="5352256" cy="396011"/>
      </dsp:txXfrm>
    </dsp:sp>
    <dsp:sp modelId="{E788DBE4-AE4A-40C5-B465-1267AEECB1F4}">
      <dsp:nvSpPr>
        <dsp:cNvPr id="0" name=""/>
        <dsp:cNvSpPr/>
      </dsp:nvSpPr>
      <dsp:spPr>
        <a:xfrm rot="10800000">
          <a:off x="0" y="605207"/>
          <a:ext cx="5352256" cy="609464"/>
        </a:xfrm>
        <a:prstGeom prst="upArrowCallout">
          <a:avLst/>
        </a:prstGeom>
        <a:gradFill rotWithShape="0">
          <a:gsLst>
            <a:gs pos="0">
              <a:schemeClr val="accent5">
                <a:hueOff val="-8514751"/>
                <a:satOff val="34124"/>
                <a:lumOff val="7395"/>
                <a:alphaOff val="0"/>
                <a:shade val="51000"/>
                <a:satMod val="130000"/>
              </a:schemeClr>
            </a:gs>
            <a:gs pos="80000">
              <a:schemeClr val="accent5">
                <a:hueOff val="-8514751"/>
                <a:satOff val="34124"/>
                <a:lumOff val="7395"/>
                <a:alphaOff val="0"/>
                <a:shade val="93000"/>
                <a:satMod val="130000"/>
              </a:schemeClr>
            </a:gs>
            <a:gs pos="100000">
              <a:schemeClr val="accent5">
                <a:hueOff val="-8514751"/>
                <a:satOff val="34124"/>
                <a:lumOff val="739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Смотреть сквозь пальцы</a:t>
          </a:r>
          <a:endParaRPr lang="ru-RU" sz="2400" b="1" kern="1200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605207"/>
        <a:ext cx="5352256" cy="396011"/>
      </dsp:txXfrm>
    </dsp:sp>
    <dsp:sp modelId="{BEE27BB1-EB02-442A-B3AC-A9F7680F47B4}">
      <dsp:nvSpPr>
        <dsp:cNvPr id="0" name=""/>
        <dsp:cNvSpPr/>
      </dsp:nvSpPr>
      <dsp:spPr>
        <a:xfrm rot="10800000">
          <a:off x="0" y="1687"/>
          <a:ext cx="5352256" cy="609464"/>
        </a:xfrm>
        <a:prstGeom prst="upArrowCallou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Смотреть правде в глаза</a:t>
          </a:r>
          <a:endParaRPr lang="ru-RU" sz="2400" b="1" kern="1200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687"/>
        <a:ext cx="5352256" cy="39601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9AADE5-41CE-4D62-89F0-E750762E5F9E}">
      <dsp:nvSpPr>
        <dsp:cNvPr id="0" name=""/>
        <dsp:cNvSpPr/>
      </dsp:nvSpPr>
      <dsp:spPr>
        <a:xfrm>
          <a:off x="0" y="4226329"/>
          <a:ext cx="5352256" cy="396270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Стоять горой</a:t>
          </a:r>
          <a:endParaRPr lang="ru-RU" sz="2400" b="1" kern="1200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>
        <a:off x="0" y="4226329"/>
        <a:ext cx="5352256" cy="396270"/>
      </dsp:txXfrm>
    </dsp:sp>
    <dsp:sp modelId="{A3D09512-8069-4DC3-AD1F-104DE916C195}">
      <dsp:nvSpPr>
        <dsp:cNvPr id="0" name=""/>
        <dsp:cNvSpPr/>
      </dsp:nvSpPr>
      <dsp:spPr>
        <a:xfrm rot="10800000">
          <a:off x="0" y="3622809"/>
          <a:ext cx="5352256" cy="609464"/>
        </a:xfrm>
        <a:prstGeom prst="upArrowCallout">
          <a:avLst/>
        </a:prstGeom>
        <a:gradFill rotWithShape="0">
          <a:gsLst>
            <a:gs pos="0">
              <a:schemeClr val="accent5">
                <a:hueOff val="-1419125"/>
                <a:satOff val="5687"/>
                <a:lumOff val="1233"/>
                <a:alphaOff val="0"/>
                <a:shade val="51000"/>
                <a:satMod val="130000"/>
              </a:schemeClr>
            </a:gs>
            <a:gs pos="80000">
              <a:schemeClr val="accent5">
                <a:hueOff val="-1419125"/>
                <a:satOff val="5687"/>
                <a:lumOff val="1233"/>
                <a:alphaOff val="0"/>
                <a:shade val="93000"/>
                <a:satMod val="130000"/>
              </a:schemeClr>
            </a:gs>
            <a:gs pos="100000">
              <a:schemeClr val="accent5">
                <a:hueOff val="-1419125"/>
                <a:satOff val="5687"/>
                <a:lumOff val="123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Стереть с лица земли</a:t>
          </a:r>
          <a:endParaRPr lang="ru-RU" sz="2400" b="1" kern="1200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3622809"/>
        <a:ext cx="5352256" cy="396011"/>
      </dsp:txXfrm>
    </dsp:sp>
    <dsp:sp modelId="{345F3609-5A6B-4ECC-8BA3-6AC08EFC4122}">
      <dsp:nvSpPr>
        <dsp:cNvPr id="0" name=""/>
        <dsp:cNvSpPr/>
      </dsp:nvSpPr>
      <dsp:spPr>
        <a:xfrm rot="10800000">
          <a:off x="0" y="3019289"/>
          <a:ext cx="5352256" cy="609464"/>
        </a:xfrm>
        <a:prstGeom prst="upArrowCallout">
          <a:avLst/>
        </a:prstGeom>
        <a:gradFill rotWithShape="0">
          <a:gsLst>
            <a:gs pos="0">
              <a:schemeClr val="accent5">
                <a:hueOff val="-2838251"/>
                <a:satOff val="11375"/>
                <a:lumOff val="2465"/>
                <a:alphaOff val="0"/>
                <a:shade val="51000"/>
                <a:satMod val="130000"/>
              </a:schemeClr>
            </a:gs>
            <a:gs pos="80000">
              <a:schemeClr val="accent5">
                <a:hueOff val="-2838251"/>
                <a:satOff val="11375"/>
                <a:lumOff val="2465"/>
                <a:alphaOff val="0"/>
                <a:shade val="93000"/>
                <a:satMod val="130000"/>
              </a:schemeClr>
            </a:gs>
            <a:gs pos="100000">
              <a:schemeClr val="accent5">
                <a:hueOff val="-2838251"/>
                <a:satOff val="11375"/>
                <a:lumOff val="246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Ставить точки над </a:t>
          </a:r>
          <a:r>
            <a:rPr lang="en-US" sz="2400" b="1" kern="1200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i</a:t>
          </a:r>
          <a:endParaRPr lang="ru-RU" sz="2400" b="1" kern="1200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3019289"/>
        <a:ext cx="5352256" cy="396011"/>
      </dsp:txXfrm>
    </dsp:sp>
    <dsp:sp modelId="{279E4D28-2371-4D5F-A22C-BC7FAEF6DE22}">
      <dsp:nvSpPr>
        <dsp:cNvPr id="0" name=""/>
        <dsp:cNvSpPr/>
      </dsp:nvSpPr>
      <dsp:spPr>
        <a:xfrm rot="10800000">
          <a:off x="0" y="2415768"/>
          <a:ext cx="5352256" cy="609464"/>
        </a:xfrm>
        <a:prstGeom prst="upArrowCallout">
          <a:avLst/>
        </a:prstGeom>
        <a:gradFill rotWithShape="0">
          <a:gsLst>
            <a:gs pos="0">
              <a:schemeClr val="accent5">
                <a:hueOff val="-4257376"/>
                <a:satOff val="17062"/>
                <a:lumOff val="3698"/>
                <a:alphaOff val="0"/>
                <a:shade val="51000"/>
                <a:satMod val="130000"/>
              </a:schemeClr>
            </a:gs>
            <a:gs pos="80000">
              <a:schemeClr val="accent5">
                <a:hueOff val="-4257376"/>
                <a:satOff val="17062"/>
                <a:lumOff val="3698"/>
                <a:alphaOff val="0"/>
                <a:shade val="93000"/>
                <a:satMod val="130000"/>
              </a:schemeClr>
            </a:gs>
            <a:gs pos="100000">
              <a:schemeClr val="accent5">
                <a:hueOff val="-4257376"/>
                <a:satOff val="17062"/>
                <a:lumOff val="369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Средь бела дня</a:t>
          </a:r>
          <a:endParaRPr lang="ru-RU" sz="2400" b="1" kern="1200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2415768"/>
        <a:ext cx="5352256" cy="396011"/>
      </dsp:txXfrm>
    </dsp:sp>
    <dsp:sp modelId="{F06F169E-87D0-4AB7-8BA4-B08A1725ADA9}">
      <dsp:nvSpPr>
        <dsp:cNvPr id="0" name=""/>
        <dsp:cNvSpPr/>
      </dsp:nvSpPr>
      <dsp:spPr>
        <a:xfrm rot="10800000">
          <a:off x="0" y="1812248"/>
          <a:ext cx="5352256" cy="609464"/>
        </a:xfrm>
        <a:prstGeom prst="upArrowCallout">
          <a:avLst/>
        </a:prstGeom>
        <a:gradFill rotWithShape="0">
          <a:gsLst>
            <a:gs pos="0">
              <a:schemeClr val="accent5">
                <a:hueOff val="-5676501"/>
                <a:satOff val="22749"/>
                <a:lumOff val="4930"/>
                <a:alphaOff val="0"/>
                <a:shade val="51000"/>
                <a:satMod val="130000"/>
              </a:schemeClr>
            </a:gs>
            <a:gs pos="80000">
              <a:schemeClr val="accent5">
                <a:hueOff val="-5676501"/>
                <a:satOff val="22749"/>
                <a:lumOff val="4930"/>
                <a:alphaOff val="0"/>
                <a:shade val="93000"/>
                <a:satMod val="130000"/>
              </a:schemeClr>
            </a:gs>
            <a:gs pos="100000">
              <a:schemeClr val="accent5">
                <a:hueOff val="-5676501"/>
                <a:satOff val="22749"/>
                <a:lumOff val="493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Спустя рукава</a:t>
          </a:r>
          <a:endParaRPr lang="ru-RU" sz="2400" b="1" kern="1200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812248"/>
        <a:ext cx="5352256" cy="396011"/>
      </dsp:txXfrm>
    </dsp:sp>
    <dsp:sp modelId="{0A4F8183-EF4D-4A4B-A81F-D416AA09FE5C}">
      <dsp:nvSpPr>
        <dsp:cNvPr id="0" name=""/>
        <dsp:cNvSpPr/>
      </dsp:nvSpPr>
      <dsp:spPr>
        <a:xfrm rot="10800000">
          <a:off x="0" y="1208728"/>
          <a:ext cx="5352256" cy="609464"/>
        </a:xfrm>
        <a:prstGeom prst="upArrowCallout">
          <a:avLst/>
        </a:prstGeom>
        <a:gradFill rotWithShape="0">
          <a:gsLst>
            <a:gs pos="0">
              <a:schemeClr val="accent5">
                <a:hueOff val="-7095626"/>
                <a:satOff val="28436"/>
                <a:lumOff val="6163"/>
                <a:alphaOff val="0"/>
                <a:shade val="51000"/>
                <a:satMod val="130000"/>
              </a:schemeClr>
            </a:gs>
            <a:gs pos="80000">
              <a:schemeClr val="accent5">
                <a:hueOff val="-7095626"/>
                <a:satOff val="28436"/>
                <a:lumOff val="6163"/>
                <a:alphaOff val="0"/>
                <a:shade val="93000"/>
                <a:satMod val="130000"/>
              </a:schemeClr>
            </a:gs>
            <a:gs pos="100000">
              <a:schemeClr val="accent5">
                <a:hueOff val="-7095626"/>
                <a:satOff val="28436"/>
                <a:lumOff val="616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Собаку съел</a:t>
          </a:r>
          <a:endParaRPr lang="ru-RU" sz="2400" b="1" kern="1200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208728"/>
        <a:ext cx="5352256" cy="396011"/>
      </dsp:txXfrm>
    </dsp:sp>
    <dsp:sp modelId="{E788DBE4-AE4A-40C5-B465-1267AEECB1F4}">
      <dsp:nvSpPr>
        <dsp:cNvPr id="0" name=""/>
        <dsp:cNvSpPr/>
      </dsp:nvSpPr>
      <dsp:spPr>
        <a:xfrm rot="10800000">
          <a:off x="0" y="605207"/>
          <a:ext cx="5352256" cy="609464"/>
        </a:xfrm>
        <a:prstGeom prst="upArrowCallout">
          <a:avLst/>
        </a:prstGeom>
        <a:gradFill rotWithShape="0">
          <a:gsLst>
            <a:gs pos="0">
              <a:schemeClr val="accent5">
                <a:hueOff val="-8514751"/>
                <a:satOff val="34124"/>
                <a:lumOff val="7395"/>
                <a:alphaOff val="0"/>
                <a:shade val="51000"/>
                <a:satMod val="130000"/>
              </a:schemeClr>
            </a:gs>
            <a:gs pos="80000">
              <a:schemeClr val="accent5">
                <a:hueOff val="-8514751"/>
                <a:satOff val="34124"/>
                <a:lumOff val="7395"/>
                <a:alphaOff val="0"/>
                <a:shade val="93000"/>
                <a:satMod val="130000"/>
              </a:schemeClr>
            </a:gs>
            <a:gs pos="100000">
              <a:schemeClr val="accent5">
                <a:hueOff val="-8514751"/>
                <a:satOff val="34124"/>
                <a:lumOff val="739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Смотреть сквозь пальцы</a:t>
          </a:r>
          <a:endParaRPr lang="ru-RU" sz="2400" b="1" kern="1200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605207"/>
        <a:ext cx="5352256" cy="396011"/>
      </dsp:txXfrm>
    </dsp:sp>
    <dsp:sp modelId="{BEE27BB1-EB02-442A-B3AC-A9F7680F47B4}">
      <dsp:nvSpPr>
        <dsp:cNvPr id="0" name=""/>
        <dsp:cNvSpPr/>
      </dsp:nvSpPr>
      <dsp:spPr>
        <a:xfrm rot="10800000">
          <a:off x="0" y="1687"/>
          <a:ext cx="5352256" cy="609464"/>
        </a:xfrm>
        <a:prstGeom prst="upArrowCallou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Смотреть правде в глаза</a:t>
          </a:r>
          <a:endParaRPr lang="ru-RU" sz="2400" b="1" kern="1200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687"/>
        <a:ext cx="5352256" cy="39601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9AADE5-41CE-4D62-89F0-E750762E5F9E}">
      <dsp:nvSpPr>
        <dsp:cNvPr id="0" name=""/>
        <dsp:cNvSpPr/>
      </dsp:nvSpPr>
      <dsp:spPr>
        <a:xfrm>
          <a:off x="0" y="4226329"/>
          <a:ext cx="5352256" cy="396270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Стоять горой</a:t>
          </a:r>
          <a:endParaRPr lang="ru-RU" sz="2400" b="1" kern="1200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>
        <a:off x="0" y="4226329"/>
        <a:ext cx="5352256" cy="396270"/>
      </dsp:txXfrm>
    </dsp:sp>
    <dsp:sp modelId="{A3D09512-8069-4DC3-AD1F-104DE916C195}">
      <dsp:nvSpPr>
        <dsp:cNvPr id="0" name=""/>
        <dsp:cNvSpPr/>
      </dsp:nvSpPr>
      <dsp:spPr>
        <a:xfrm rot="10800000">
          <a:off x="0" y="3622809"/>
          <a:ext cx="5352256" cy="609464"/>
        </a:xfrm>
        <a:prstGeom prst="upArrowCallout">
          <a:avLst/>
        </a:prstGeom>
        <a:gradFill rotWithShape="0">
          <a:gsLst>
            <a:gs pos="0">
              <a:schemeClr val="accent5">
                <a:hueOff val="-1419125"/>
                <a:satOff val="5687"/>
                <a:lumOff val="1233"/>
                <a:alphaOff val="0"/>
                <a:shade val="51000"/>
                <a:satMod val="130000"/>
              </a:schemeClr>
            </a:gs>
            <a:gs pos="80000">
              <a:schemeClr val="accent5">
                <a:hueOff val="-1419125"/>
                <a:satOff val="5687"/>
                <a:lumOff val="1233"/>
                <a:alphaOff val="0"/>
                <a:shade val="93000"/>
                <a:satMod val="130000"/>
              </a:schemeClr>
            </a:gs>
            <a:gs pos="100000">
              <a:schemeClr val="accent5">
                <a:hueOff val="-1419125"/>
                <a:satOff val="5687"/>
                <a:lumOff val="123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Стереть с лица земли</a:t>
          </a:r>
          <a:endParaRPr lang="ru-RU" sz="2400" b="1" kern="1200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3622809"/>
        <a:ext cx="5352256" cy="396011"/>
      </dsp:txXfrm>
    </dsp:sp>
    <dsp:sp modelId="{345F3609-5A6B-4ECC-8BA3-6AC08EFC4122}">
      <dsp:nvSpPr>
        <dsp:cNvPr id="0" name=""/>
        <dsp:cNvSpPr/>
      </dsp:nvSpPr>
      <dsp:spPr>
        <a:xfrm rot="10800000">
          <a:off x="0" y="3019289"/>
          <a:ext cx="5352256" cy="609464"/>
        </a:xfrm>
        <a:prstGeom prst="upArrowCallout">
          <a:avLst/>
        </a:prstGeom>
        <a:gradFill rotWithShape="0">
          <a:gsLst>
            <a:gs pos="0">
              <a:schemeClr val="accent5">
                <a:hueOff val="-2838251"/>
                <a:satOff val="11375"/>
                <a:lumOff val="2465"/>
                <a:alphaOff val="0"/>
                <a:shade val="51000"/>
                <a:satMod val="130000"/>
              </a:schemeClr>
            </a:gs>
            <a:gs pos="80000">
              <a:schemeClr val="accent5">
                <a:hueOff val="-2838251"/>
                <a:satOff val="11375"/>
                <a:lumOff val="2465"/>
                <a:alphaOff val="0"/>
                <a:shade val="93000"/>
                <a:satMod val="130000"/>
              </a:schemeClr>
            </a:gs>
            <a:gs pos="100000">
              <a:schemeClr val="accent5">
                <a:hueOff val="-2838251"/>
                <a:satOff val="11375"/>
                <a:lumOff val="246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Ставить точки над </a:t>
          </a:r>
          <a:r>
            <a:rPr lang="en-US" sz="2400" b="1" kern="1200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i</a:t>
          </a:r>
          <a:endParaRPr lang="ru-RU" sz="2400" b="1" kern="1200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3019289"/>
        <a:ext cx="5352256" cy="396011"/>
      </dsp:txXfrm>
    </dsp:sp>
    <dsp:sp modelId="{279E4D28-2371-4D5F-A22C-BC7FAEF6DE22}">
      <dsp:nvSpPr>
        <dsp:cNvPr id="0" name=""/>
        <dsp:cNvSpPr/>
      </dsp:nvSpPr>
      <dsp:spPr>
        <a:xfrm rot="10800000">
          <a:off x="0" y="2415768"/>
          <a:ext cx="5352256" cy="609464"/>
        </a:xfrm>
        <a:prstGeom prst="upArrowCallout">
          <a:avLst/>
        </a:prstGeom>
        <a:gradFill rotWithShape="0">
          <a:gsLst>
            <a:gs pos="0">
              <a:schemeClr val="accent5">
                <a:hueOff val="-4257376"/>
                <a:satOff val="17062"/>
                <a:lumOff val="3698"/>
                <a:alphaOff val="0"/>
                <a:shade val="51000"/>
                <a:satMod val="130000"/>
              </a:schemeClr>
            </a:gs>
            <a:gs pos="80000">
              <a:schemeClr val="accent5">
                <a:hueOff val="-4257376"/>
                <a:satOff val="17062"/>
                <a:lumOff val="3698"/>
                <a:alphaOff val="0"/>
                <a:shade val="93000"/>
                <a:satMod val="130000"/>
              </a:schemeClr>
            </a:gs>
            <a:gs pos="100000">
              <a:schemeClr val="accent5">
                <a:hueOff val="-4257376"/>
                <a:satOff val="17062"/>
                <a:lumOff val="369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Средь бела дня</a:t>
          </a:r>
          <a:endParaRPr lang="ru-RU" sz="2400" b="1" kern="1200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2415768"/>
        <a:ext cx="5352256" cy="396011"/>
      </dsp:txXfrm>
    </dsp:sp>
    <dsp:sp modelId="{F06F169E-87D0-4AB7-8BA4-B08A1725ADA9}">
      <dsp:nvSpPr>
        <dsp:cNvPr id="0" name=""/>
        <dsp:cNvSpPr/>
      </dsp:nvSpPr>
      <dsp:spPr>
        <a:xfrm rot="10800000">
          <a:off x="0" y="1812248"/>
          <a:ext cx="5352256" cy="609464"/>
        </a:xfrm>
        <a:prstGeom prst="upArrowCallout">
          <a:avLst/>
        </a:prstGeom>
        <a:gradFill rotWithShape="0">
          <a:gsLst>
            <a:gs pos="0">
              <a:schemeClr val="accent5">
                <a:hueOff val="-5676501"/>
                <a:satOff val="22749"/>
                <a:lumOff val="4930"/>
                <a:alphaOff val="0"/>
                <a:shade val="51000"/>
                <a:satMod val="130000"/>
              </a:schemeClr>
            </a:gs>
            <a:gs pos="80000">
              <a:schemeClr val="accent5">
                <a:hueOff val="-5676501"/>
                <a:satOff val="22749"/>
                <a:lumOff val="4930"/>
                <a:alphaOff val="0"/>
                <a:shade val="93000"/>
                <a:satMod val="130000"/>
              </a:schemeClr>
            </a:gs>
            <a:gs pos="100000">
              <a:schemeClr val="accent5">
                <a:hueOff val="-5676501"/>
                <a:satOff val="22749"/>
                <a:lumOff val="493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Спустя рукава</a:t>
          </a:r>
          <a:endParaRPr lang="ru-RU" sz="2400" b="1" kern="1200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812248"/>
        <a:ext cx="5352256" cy="396011"/>
      </dsp:txXfrm>
    </dsp:sp>
    <dsp:sp modelId="{0A4F8183-EF4D-4A4B-A81F-D416AA09FE5C}">
      <dsp:nvSpPr>
        <dsp:cNvPr id="0" name=""/>
        <dsp:cNvSpPr/>
      </dsp:nvSpPr>
      <dsp:spPr>
        <a:xfrm rot="10800000">
          <a:off x="0" y="1208728"/>
          <a:ext cx="5352256" cy="609464"/>
        </a:xfrm>
        <a:prstGeom prst="upArrowCallout">
          <a:avLst/>
        </a:prstGeom>
        <a:gradFill rotWithShape="0">
          <a:gsLst>
            <a:gs pos="0">
              <a:schemeClr val="accent5">
                <a:hueOff val="-7095626"/>
                <a:satOff val="28436"/>
                <a:lumOff val="6163"/>
                <a:alphaOff val="0"/>
                <a:shade val="51000"/>
                <a:satMod val="130000"/>
              </a:schemeClr>
            </a:gs>
            <a:gs pos="80000">
              <a:schemeClr val="accent5">
                <a:hueOff val="-7095626"/>
                <a:satOff val="28436"/>
                <a:lumOff val="6163"/>
                <a:alphaOff val="0"/>
                <a:shade val="93000"/>
                <a:satMod val="130000"/>
              </a:schemeClr>
            </a:gs>
            <a:gs pos="100000">
              <a:schemeClr val="accent5">
                <a:hueOff val="-7095626"/>
                <a:satOff val="28436"/>
                <a:lumOff val="616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Собаку съел</a:t>
          </a:r>
          <a:endParaRPr lang="ru-RU" sz="2400" b="1" kern="1200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208728"/>
        <a:ext cx="5352256" cy="396011"/>
      </dsp:txXfrm>
    </dsp:sp>
    <dsp:sp modelId="{E788DBE4-AE4A-40C5-B465-1267AEECB1F4}">
      <dsp:nvSpPr>
        <dsp:cNvPr id="0" name=""/>
        <dsp:cNvSpPr/>
      </dsp:nvSpPr>
      <dsp:spPr>
        <a:xfrm rot="10800000">
          <a:off x="0" y="605207"/>
          <a:ext cx="5352256" cy="609464"/>
        </a:xfrm>
        <a:prstGeom prst="upArrowCallout">
          <a:avLst/>
        </a:prstGeom>
        <a:gradFill rotWithShape="0">
          <a:gsLst>
            <a:gs pos="0">
              <a:schemeClr val="accent5">
                <a:hueOff val="-8514751"/>
                <a:satOff val="34124"/>
                <a:lumOff val="7395"/>
                <a:alphaOff val="0"/>
                <a:shade val="51000"/>
                <a:satMod val="130000"/>
              </a:schemeClr>
            </a:gs>
            <a:gs pos="80000">
              <a:schemeClr val="accent5">
                <a:hueOff val="-8514751"/>
                <a:satOff val="34124"/>
                <a:lumOff val="7395"/>
                <a:alphaOff val="0"/>
                <a:shade val="93000"/>
                <a:satMod val="130000"/>
              </a:schemeClr>
            </a:gs>
            <a:gs pos="100000">
              <a:schemeClr val="accent5">
                <a:hueOff val="-8514751"/>
                <a:satOff val="34124"/>
                <a:lumOff val="739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Смотреть сквозь пальцы</a:t>
          </a:r>
          <a:endParaRPr lang="ru-RU" sz="2400" b="1" kern="1200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605207"/>
        <a:ext cx="5352256" cy="396011"/>
      </dsp:txXfrm>
    </dsp:sp>
    <dsp:sp modelId="{BEE27BB1-EB02-442A-B3AC-A9F7680F47B4}">
      <dsp:nvSpPr>
        <dsp:cNvPr id="0" name=""/>
        <dsp:cNvSpPr/>
      </dsp:nvSpPr>
      <dsp:spPr>
        <a:xfrm rot="10800000">
          <a:off x="0" y="1687"/>
          <a:ext cx="5352256" cy="609464"/>
        </a:xfrm>
        <a:prstGeom prst="upArrowCallou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Смотреть правде в глаза</a:t>
          </a:r>
          <a:endParaRPr lang="ru-RU" sz="2400" b="1" kern="1200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687"/>
        <a:ext cx="5352256" cy="39601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9AADE5-41CE-4D62-89F0-E750762E5F9E}">
      <dsp:nvSpPr>
        <dsp:cNvPr id="0" name=""/>
        <dsp:cNvSpPr/>
      </dsp:nvSpPr>
      <dsp:spPr>
        <a:xfrm>
          <a:off x="0" y="4226329"/>
          <a:ext cx="5352256" cy="396270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Стоять горой</a:t>
          </a:r>
          <a:endParaRPr lang="ru-RU" sz="2400" b="1" kern="1200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>
        <a:off x="0" y="4226329"/>
        <a:ext cx="5352256" cy="396270"/>
      </dsp:txXfrm>
    </dsp:sp>
    <dsp:sp modelId="{A3D09512-8069-4DC3-AD1F-104DE916C195}">
      <dsp:nvSpPr>
        <dsp:cNvPr id="0" name=""/>
        <dsp:cNvSpPr/>
      </dsp:nvSpPr>
      <dsp:spPr>
        <a:xfrm rot="10800000">
          <a:off x="0" y="3622809"/>
          <a:ext cx="5352256" cy="609464"/>
        </a:xfrm>
        <a:prstGeom prst="upArrowCallout">
          <a:avLst/>
        </a:prstGeom>
        <a:gradFill rotWithShape="0">
          <a:gsLst>
            <a:gs pos="0">
              <a:schemeClr val="accent5">
                <a:hueOff val="-1419125"/>
                <a:satOff val="5687"/>
                <a:lumOff val="1233"/>
                <a:alphaOff val="0"/>
                <a:shade val="51000"/>
                <a:satMod val="130000"/>
              </a:schemeClr>
            </a:gs>
            <a:gs pos="80000">
              <a:schemeClr val="accent5">
                <a:hueOff val="-1419125"/>
                <a:satOff val="5687"/>
                <a:lumOff val="1233"/>
                <a:alphaOff val="0"/>
                <a:shade val="93000"/>
                <a:satMod val="130000"/>
              </a:schemeClr>
            </a:gs>
            <a:gs pos="100000">
              <a:schemeClr val="accent5">
                <a:hueOff val="-1419125"/>
                <a:satOff val="5687"/>
                <a:lumOff val="123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Стереть с лица земли</a:t>
          </a:r>
          <a:endParaRPr lang="ru-RU" sz="2400" b="1" kern="1200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3622809"/>
        <a:ext cx="5352256" cy="396011"/>
      </dsp:txXfrm>
    </dsp:sp>
    <dsp:sp modelId="{345F3609-5A6B-4ECC-8BA3-6AC08EFC4122}">
      <dsp:nvSpPr>
        <dsp:cNvPr id="0" name=""/>
        <dsp:cNvSpPr/>
      </dsp:nvSpPr>
      <dsp:spPr>
        <a:xfrm rot="10800000">
          <a:off x="0" y="3019289"/>
          <a:ext cx="5352256" cy="609464"/>
        </a:xfrm>
        <a:prstGeom prst="upArrowCallout">
          <a:avLst/>
        </a:prstGeom>
        <a:gradFill rotWithShape="0">
          <a:gsLst>
            <a:gs pos="0">
              <a:schemeClr val="accent5">
                <a:hueOff val="-2838251"/>
                <a:satOff val="11375"/>
                <a:lumOff val="2465"/>
                <a:alphaOff val="0"/>
                <a:shade val="51000"/>
                <a:satMod val="130000"/>
              </a:schemeClr>
            </a:gs>
            <a:gs pos="80000">
              <a:schemeClr val="accent5">
                <a:hueOff val="-2838251"/>
                <a:satOff val="11375"/>
                <a:lumOff val="2465"/>
                <a:alphaOff val="0"/>
                <a:shade val="93000"/>
                <a:satMod val="130000"/>
              </a:schemeClr>
            </a:gs>
            <a:gs pos="100000">
              <a:schemeClr val="accent5">
                <a:hueOff val="-2838251"/>
                <a:satOff val="11375"/>
                <a:lumOff val="246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Ставить точки над </a:t>
          </a:r>
          <a:r>
            <a:rPr lang="en-US" sz="2400" b="1" kern="1200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i</a:t>
          </a:r>
          <a:endParaRPr lang="ru-RU" sz="2400" b="1" kern="1200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3019289"/>
        <a:ext cx="5352256" cy="396011"/>
      </dsp:txXfrm>
    </dsp:sp>
    <dsp:sp modelId="{279E4D28-2371-4D5F-A22C-BC7FAEF6DE22}">
      <dsp:nvSpPr>
        <dsp:cNvPr id="0" name=""/>
        <dsp:cNvSpPr/>
      </dsp:nvSpPr>
      <dsp:spPr>
        <a:xfrm rot="10800000">
          <a:off x="0" y="2415768"/>
          <a:ext cx="5352256" cy="609464"/>
        </a:xfrm>
        <a:prstGeom prst="upArrowCallout">
          <a:avLst/>
        </a:prstGeom>
        <a:gradFill rotWithShape="0">
          <a:gsLst>
            <a:gs pos="0">
              <a:schemeClr val="accent5">
                <a:hueOff val="-4257376"/>
                <a:satOff val="17062"/>
                <a:lumOff val="3698"/>
                <a:alphaOff val="0"/>
                <a:shade val="51000"/>
                <a:satMod val="130000"/>
              </a:schemeClr>
            </a:gs>
            <a:gs pos="80000">
              <a:schemeClr val="accent5">
                <a:hueOff val="-4257376"/>
                <a:satOff val="17062"/>
                <a:lumOff val="3698"/>
                <a:alphaOff val="0"/>
                <a:shade val="93000"/>
                <a:satMod val="130000"/>
              </a:schemeClr>
            </a:gs>
            <a:gs pos="100000">
              <a:schemeClr val="accent5">
                <a:hueOff val="-4257376"/>
                <a:satOff val="17062"/>
                <a:lumOff val="369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Средь бела дня</a:t>
          </a:r>
          <a:endParaRPr lang="ru-RU" sz="2400" b="1" kern="1200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2415768"/>
        <a:ext cx="5352256" cy="396011"/>
      </dsp:txXfrm>
    </dsp:sp>
    <dsp:sp modelId="{F06F169E-87D0-4AB7-8BA4-B08A1725ADA9}">
      <dsp:nvSpPr>
        <dsp:cNvPr id="0" name=""/>
        <dsp:cNvSpPr/>
      </dsp:nvSpPr>
      <dsp:spPr>
        <a:xfrm rot="10800000">
          <a:off x="0" y="1812248"/>
          <a:ext cx="5352256" cy="609464"/>
        </a:xfrm>
        <a:prstGeom prst="upArrowCallout">
          <a:avLst/>
        </a:prstGeom>
        <a:gradFill rotWithShape="0">
          <a:gsLst>
            <a:gs pos="0">
              <a:schemeClr val="accent5">
                <a:hueOff val="-5676501"/>
                <a:satOff val="22749"/>
                <a:lumOff val="4930"/>
                <a:alphaOff val="0"/>
                <a:shade val="51000"/>
                <a:satMod val="130000"/>
              </a:schemeClr>
            </a:gs>
            <a:gs pos="80000">
              <a:schemeClr val="accent5">
                <a:hueOff val="-5676501"/>
                <a:satOff val="22749"/>
                <a:lumOff val="4930"/>
                <a:alphaOff val="0"/>
                <a:shade val="93000"/>
                <a:satMod val="130000"/>
              </a:schemeClr>
            </a:gs>
            <a:gs pos="100000">
              <a:schemeClr val="accent5">
                <a:hueOff val="-5676501"/>
                <a:satOff val="22749"/>
                <a:lumOff val="493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Спустя рукава</a:t>
          </a:r>
          <a:endParaRPr lang="ru-RU" sz="2400" b="1" kern="1200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812248"/>
        <a:ext cx="5352256" cy="396011"/>
      </dsp:txXfrm>
    </dsp:sp>
    <dsp:sp modelId="{0A4F8183-EF4D-4A4B-A81F-D416AA09FE5C}">
      <dsp:nvSpPr>
        <dsp:cNvPr id="0" name=""/>
        <dsp:cNvSpPr/>
      </dsp:nvSpPr>
      <dsp:spPr>
        <a:xfrm rot="10800000">
          <a:off x="0" y="1208728"/>
          <a:ext cx="5352256" cy="609464"/>
        </a:xfrm>
        <a:prstGeom prst="upArrowCallout">
          <a:avLst/>
        </a:prstGeom>
        <a:gradFill rotWithShape="0">
          <a:gsLst>
            <a:gs pos="0">
              <a:schemeClr val="accent5">
                <a:hueOff val="-7095626"/>
                <a:satOff val="28436"/>
                <a:lumOff val="6163"/>
                <a:alphaOff val="0"/>
                <a:shade val="51000"/>
                <a:satMod val="130000"/>
              </a:schemeClr>
            </a:gs>
            <a:gs pos="80000">
              <a:schemeClr val="accent5">
                <a:hueOff val="-7095626"/>
                <a:satOff val="28436"/>
                <a:lumOff val="6163"/>
                <a:alphaOff val="0"/>
                <a:shade val="93000"/>
                <a:satMod val="130000"/>
              </a:schemeClr>
            </a:gs>
            <a:gs pos="100000">
              <a:schemeClr val="accent5">
                <a:hueOff val="-7095626"/>
                <a:satOff val="28436"/>
                <a:lumOff val="616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Собаку съел</a:t>
          </a:r>
          <a:endParaRPr lang="ru-RU" sz="2400" b="1" kern="1200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208728"/>
        <a:ext cx="5352256" cy="396011"/>
      </dsp:txXfrm>
    </dsp:sp>
    <dsp:sp modelId="{E788DBE4-AE4A-40C5-B465-1267AEECB1F4}">
      <dsp:nvSpPr>
        <dsp:cNvPr id="0" name=""/>
        <dsp:cNvSpPr/>
      </dsp:nvSpPr>
      <dsp:spPr>
        <a:xfrm rot="10800000">
          <a:off x="0" y="605207"/>
          <a:ext cx="5352256" cy="609464"/>
        </a:xfrm>
        <a:prstGeom prst="upArrowCallout">
          <a:avLst/>
        </a:prstGeom>
        <a:gradFill rotWithShape="0">
          <a:gsLst>
            <a:gs pos="0">
              <a:schemeClr val="accent5">
                <a:hueOff val="-8514751"/>
                <a:satOff val="34124"/>
                <a:lumOff val="7395"/>
                <a:alphaOff val="0"/>
                <a:shade val="51000"/>
                <a:satMod val="130000"/>
              </a:schemeClr>
            </a:gs>
            <a:gs pos="80000">
              <a:schemeClr val="accent5">
                <a:hueOff val="-8514751"/>
                <a:satOff val="34124"/>
                <a:lumOff val="7395"/>
                <a:alphaOff val="0"/>
                <a:shade val="93000"/>
                <a:satMod val="130000"/>
              </a:schemeClr>
            </a:gs>
            <a:gs pos="100000">
              <a:schemeClr val="accent5">
                <a:hueOff val="-8514751"/>
                <a:satOff val="34124"/>
                <a:lumOff val="739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Смотреть сквозь пальцы</a:t>
          </a:r>
          <a:endParaRPr lang="ru-RU" sz="2400" b="1" kern="1200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605207"/>
        <a:ext cx="5352256" cy="396011"/>
      </dsp:txXfrm>
    </dsp:sp>
    <dsp:sp modelId="{BEE27BB1-EB02-442A-B3AC-A9F7680F47B4}">
      <dsp:nvSpPr>
        <dsp:cNvPr id="0" name=""/>
        <dsp:cNvSpPr/>
      </dsp:nvSpPr>
      <dsp:spPr>
        <a:xfrm rot="10800000">
          <a:off x="0" y="1687"/>
          <a:ext cx="5352256" cy="609464"/>
        </a:xfrm>
        <a:prstGeom prst="upArrowCallou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Смотреть правде в глаза</a:t>
          </a:r>
          <a:endParaRPr lang="ru-RU" sz="2400" b="1" kern="1200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687"/>
        <a:ext cx="5352256" cy="396011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9AADE5-41CE-4D62-89F0-E750762E5F9E}">
      <dsp:nvSpPr>
        <dsp:cNvPr id="0" name=""/>
        <dsp:cNvSpPr/>
      </dsp:nvSpPr>
      <dsp:spPr>
        <a:xfrm>
          <a:off x="0" y="4226329"/>
          <a:ext cx="5352256" cy="396270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Стоять горой</a:t>
          </a:r>
          <a:endParaRPr lang="ru-RU" sz="2400" b="1" kern="1200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>
        <a:off x="0" y="4226329"/>
        <a:ext cx="5352256" cy="396270"/>
      </dsp:txXfrm>
    </dsp:sp>
    <dsp:sp modelId="{A3D09512-8069-4DC3-AD1F-104DE916C195}">
      <dsp:nvSpPr>
        <dsp:cNvPr id="0" name=""/>
        <dsp:cNvSpPr/>
      </dsp:nvSpPr>
      <dsp:spPr>
        <a:xfrm rot="10800000">
          <a:off x="0" y="3622809"/>
          <a:ext cx="5352256" cy="609464"/>
        </a:xfrm>
        <a:prstGeom prst="upArrowCallout">
          <a:avLst/>
        </a:prstGeom>
        <a:gradFill rotWithShape="0">
          <a:gsLst>
            <a:gs pos="0">
              <a:schemeClr val="accent5">
                <a:hueOff val="-1419125"/>
                <a:satOff val="5687"/>
                <a:lumOff val="1233"/>
                <a:alphaOff val="0"/>
                <a:shade val="51000"/>
                <a:satMod val="130000"/>
              </a:schemeClr>
            </a:gs>
            <a:gs pos="80000">
              <a:schemeClr val="accent5">
                <a:hueOff val="-1419125"/>
                <a:satOff val="5687"/>
                <a:lumOff val="1233"/>
                <a:alphaOff val="0"/>
                <a:shade val="93000"/>
                <a:satMod val="130000"/>
              </a:schemeClr>
            </a:gs>
            <a:gs pos="100000">
              <a:schemeClr val="accent5">
                <a:hueOff val="-1419125"/>
                <a:satOff val="5687"/>
                <a:lumOff val="123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Стереть с лица земли</a:t>
          </a:r>
          <a:endParaRPr lang="ru-RU" sz="2400" b="1" kern="1200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3622809"/>
        <a:ext cx="5352256" cy="396011"/>
      </dsp:txXfrm>
    </dsp:sp>
    <dsp:sp modelId="{345F3609-5A6B-4ECC-8BA3-6AC08EFC4122}">
      <dsp:nvSpPr>
        <dsp:cNvPr id="0" name=""/>
        <dsp:cNvSpPr/>
      </dsp:nvSpPr>
      <dsp:spPr>
        <a:xfrm rot="10800000">
          <a:off x="0" y="3019289"/>
          <a:ext cx="5352256" cy="609464"/>
        </a:xfrm>
        <a:prstGeom prst="upArrowCallout">
          <a:avLst/>
        </a:prstGeom>
        <a:gradFill rotWithShape="0">
          <a:gsLst>
            <a:gs pos="0">
              <a:schemeClr val="accent5">
                <a:hueOff val="-2838251"/>
                <a:satOff val="11375"/>
                <a:lumOff val="2465"/>
                <a:alphaOff val="0"/>
                <a:shade val="51000"/>
                <a:satMod val="130000"/>
              </a:schemeClr>
            </a:gs>
            <a:gs pos="80000">
              <a:schemeClr val="accent5">
                <a:hueOff val="-2838251"/>
                <a:satOff val="11375"/>
                <a:lumOff val="2465"/>
                <a:alphaOff val="0"/>
                <a:shade val="93000"/>
                <a:satMod val="130000"/>
              </a:schemeClr>
            </a:gs>
            <a:gs pos="100000">
              <a:schemeClr val="accent5">
                <a:hueOff val="-2838251"/>
                <a:satOff val="11375"/>
                <a:lumOff val="246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Ставить точки над </a:t>
          </a:r>
          <a:r>
            <a:rPr lang="en-US" sz="2400" b="1" kern="1200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i</a:t>
          </a:r>
          <a:endParaRPr lang="ru-RU" sz="2400" b="1" kern="1200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3019289"/>
        <a:ext cx="5352256" cy="396011"/>
      </dsp:txXfrm>
    </dsp:sp>
    <dsp:sp modelId="{279E4D28-2371-4D5F-A22C-BC7FAEF6DE22}">
      <dsp:nvSpPr>
        <dsp:cNvPr id="0" name=""/>
        <dsp:cNvSpPr/>
      </dsp:nvSpPr>
      <dsp:spPr>
        <a:xfrm rot="10800000">
          <a:off x="0" y="2415768"/>
          <a:ext cx="5352256" cy="609464"/>
        </a:xfrm>
        <a:prstGeom prst="upArrowCallout">
          <a:avLst/>
        </a:prstGeom>
        <a:gradFill rotWithShape="0">
          <a:gsLst>
            <a:gs pos="0">
              <a:schemeClr val="accent5">
                <a:hueOff val="-4257376"/>
                <a:satOff val="17062"/>
                <a:lumOff val="3698"/>
                <a:alphaOff val="0"/>
                <a:shade val="51000"/>
                <a:satMod val="130000"/>
              </a:schemeClr>
            </a:gs>
            <a:gs pos="80000">
              <a:schemeClr val="accent5">
                <a:hueOff val="-4257376"/>
                <a:satOff val="17062"/>
                <a:lumOff val="3698"/>
                <a:alphaOff val="0"/>
                <a:shade val="93000"/>
                <a:satMod val="130000"/>
              </a:schemeClr>
            </a:gs>
            <a:gs pos="100000">
              <a:schemeClr val="accent5">
                <a:hueOff val="-4257376"/>
                <a:satOff val="17062"/>
                <a:lumOff val="369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Средь бела дня</a:t>
          </a:r>
          <a:endParaRPr lang="ru-RU" sz="2400" b="1" kern="1200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2415768"/>
        <a:ext cx="5352256" cy="396011"/>
      </dsp:txXfrm>
    </dsp:sp>
    <dsp:sp modelId="{F06F169E-87D0-4AB7-8BA4-B08A1725ADA9}">
      <dsp:nvSpPr>
        <dsp:cNvPr id="0" name=""/>
        <dsp:cNvSpPr/>
      </dsp:nvSpPr>
      <dsp:spPr>
        <a:xfrm rot="10800000">
          <a:off x="0" y="1812248"/>
          <a:ext cx="5352256" cy="609464"/>
        </a:xfrm>
        <a:prstGeom prst="upArrowCallout">
          <a:avLst/>
        </a:prstGeom>
        <a:gradFill rotWithShape="0">
          <a:gsLst>
            <a:gs pos="0">
              <a:schemeClr val="accent5">
                <a:hueOff val="-5676501"/>
                <a:satOff val="22749"/>
                <a:lumOff val="4930"/>
                <a:alphaOff val="0"/>
                <a:shade val="51000"/>
                <a:satMod val="130000"/>
              </a:schemeClr>
            </a:gs>
            <a:gs pos="80000">
              <a:schemeClr val="accent5">
                <a:hueOff val="-5676501"/>
                <a:satOff val="22749"/>
                <a:lumOff val="4930"/>
                <a:alphaOff val="0"/>
                <a:shade val="93000"/>
                <a:satMod val="130000"/>
              </a:schemeClr>
            </a:gs>
            <a:gs pos="100000">
              <a:schemeClr val="accent5">
                <a:hueOff val="-5676501"/>
                <a:satOff val="22749"/>
                <a:lumOff val="493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Спустя рукава</a:t>
          </a:r>
          <a:endParaRPr lang="ru-RU" sz="2400" b="1" kern="1200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812248"/>
        <a:ext cx="5352256" cy="396011"/>
      </dsp:txXfrm>
    </dsp:sp>
    <dsp:sp modelId="{0A4F8183-EF4D-4A4B-A81F-D416AA09FE5C}">
      <dsp:nvSpPr>
        <dsp:cNvPr id="0" name=""/>
        <dsp:cNvSpPr/>
      </dsp:nvSpPr>
      <dsp:spPr>
        <a:xfrm rot="10800000">
          <a:off x="0" y="1208728"/>
          <a:ext cx="5352256" cy="609464"/>
        </a:xfrm>
        <a:prstGeom prst="upArrowCallout">
          <a:avLst/>
        </a:prstGeom>
        <a:gradFill rotWithShape="0">
          <a:gsLst>
            <a:gs pos="0">
              <a:schemeClr val="accent5">
                <a:hueOff val="-7095626"/>
                <a:satOff val="28436"/>
                <a:lumOff val="6163"/>
                <a:alphaOff val="0"/>
                <a:shade val="51000"/>
                <a:satMod val="130000"/>
              </a:schemeClr>
            </a:gs>
            <a:gs pos="80000">
              <a:schemeClr val="accent5">
                <a:hueOff val="-7095626"/>
                <a:satOff val="28436"/>
                <a:lumOff val="6163"/>
                <a:alphaOff val="0"/>
                <a:shade val="93000"/>
                <a:satMod val="130000"/>
              </a:schemeClr>
            </a:gs>
            <a:gs pos="100000">
              <a:schemeClr val="accent5">
                <a:hueOff val="-7095626"/>
                <a:satOff val="28436"/>
                <a:lumOff val="616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Собаку съел</a:t>
          </a:r>
          <a:endParaRPr lang="ru-RU" sz="2400" b="1" kern="1200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208728"/>
        <a:ext cx="5352256" cy="396011"/>
      </dsp:txXfrm>
    </dsp:sp>
    <dsp:sp modelId="{E788DBE4-AE4A-40C5-B465-1267AEECB1F4}">
      <dsp:nvSpPr>
        <dsp:cNvPr id="0" name=""/>
        <dsp:cNvSpPr/>
      </dsp:nvSpPr>
      <dsp:spPr>
        <a:xfrm rot="10800000">
          <a:off x="0" y="605207"/>
          <a:ext cx="5352256" cy="609464"/>
        </a:xfrm>
        <a:prstGeom prst="upArrowCallout">
          <a:avLst/>
        </a:prstGeom>
        <a:gradFill rotWithShape="0">
          <a:gsLst>
            <a:gs pos="0">
              <a:schemeClr val="accent5">
                <a:hueOff val="-8514751"/>
                <a:satOff val="34124"/>
                <a:lumOff val="7395"/>
                <a:alphaOff val="0"/>
                <a:shade val="51000"/>
                <a:satMod val="130000"/>
              </a:schemeClr>
            </a:gs>
            <a:gs pos="80000">
              <a:schemeClr val="accent5">
                <a:hueOff val="-8514751"/>
                <a:satOff val="34124"/>
                <a:lumOff val="7395"/>
                <a:alphaOff val="0"/>
                <a:shade val="93000"/>
                <a:satMod val="130000"/>
              </a:schemeClr>
            </a:gs>
            <a:gs pos="100000">
              <a:schemeClr val="accent5">
                <a:hueOff val="-8514751"/>
                <a:satOff val="34124"/>
                <a:lumOff val="739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Смотреть сквозь пальцы</a:t>
          </a:r>
          <a:endParaRPr lang="ru-RU" sz="2400" b="1" kern="1200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605207"/>
        <a:ext cx="5352256" cy="396011"/>
      </dsp:txXfrm>
    </dsp:sp>
    <dsp:sp modelId="{BEE27BB1-EB02-442A-B3AC-A9F7680F47B4}">
      <dsp:nvSpPr>
        <dsp:cNvPr id="0" name=""/>
        <dsp:cNvSpPr/>
      </dsp:nvSpPr>
      <dsp:spPr>
        <a:xfrm rot="10800000">
          <a:off x="0" y="1687"/>
          <a:ext cx="5352256" cy="609464"/>
        </a:xfrm>
        <a:prstGeom prst="upArrowCallou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Смотреть правде в глаза</a:t>
          </a:r>
          <a:endParaRPr lang="ru-RU" sz="2400" b="1" kern="1200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687"/>
        <a:ext cx="5352256" cy="396011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9AADE5-41CE-4D62-89F0-E750762E5F9E}">
      <dsp:nvSpPr>
        <dsp:cNvPr id="0" name=""/>
        <dsp:cNvSpPr/>
      </dsp:nvSpPr>
      <dsp:spPr>
        <a:xfrm>
          <a:off x="0" y="4226329"/>
          <a:ext cx="5352256" cy="396270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Стоять горой</a:t>
          </a:r>
          <a:endParaRPr lang="ru-RU" sz="2400" b="1" kern="1200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>
        <a:off x="0" y="4226329"/>
        <a:ext cx="5352256" cy="396270"/>
      </dsp:txXfrm>
    </dsp:sp>
    <dsp:sp modelId="{A3D09512-8069-4DC3-AD1F-104DE916C195}">
      <dsp:nvSpPr>
        <dsp:cNvPr id="0" name=""/>
        <dsp:cNvSpPr/>
      </dsp:nvSpPr>
      <dsp:spPr>
        <a:xfrm rot="10800000">
          <a:off x="0" y="3622809"/>
          <a:ext cx="5352256" cy="609464"/>
        </a:xfrm>
        <a:prstGeom prst="upArrowCallout">
          <a:avLst/>
        </a:prstGeom>
        <a:gradFill rotWithShape="0">
          <a:gsLst>
            <a:gs pos="0">
              <a:schemeClr val="accent5">
                <a:hueOff val="-1419125"/>
                <a:satOff val="5687"/>
                <a:lumOff val="1233"/>
                <a:alphaOff val="0"/>
                <a:shade val="51000"/>
                <a:satMod val="130000"/>
              </a:schemeClr>
            </a:gs>
            <a:gs pos="80000">
              <a:schemeClr val="accent5">
                <a:hueOff val="-1419125"/>
                <a:satOff val="5687"/>
                <a:lumOff val="1233"/>
                <a:alphaOff val="0"/>
                <a:shade val="93000"/>
                <a:satMod val="130000"/>
              </a:schemeClr>
            </a:gs>
            <a:gs pos="100000">
              <a:schemeClr val="accent5">
                <a:hueOff val="-1419125"/>
                <a:satOff val="5687"/>
                <a:lumOff val="123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Стереть с лица земли</a:t>
          </a:r>
          <a:endParaRPr lang="ru-RU" sz="2400" b="1" kern="1200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3622809"/>
        <a:ext cx="5352256" cy="396011"/>
      </dsp:txXfrm>
    </dsp:sp>
    <dsp:sp modelId="{345F3609-5A6B-4ECC-8BA3-6AC08EFC4122}">
      <dsp:nvSpPr>
        <dsp:cNvPr id="0" name=""/>
        <dsp:cNvSpPr/>
      </dsp:nvSpPr>
      <dsp:spPr>
        <a:xfrm rot="10800000">
          <a:off x="0" y="3019289"/>
          <a:ext cx="5352256" cy="609464"/>
        </a:xfrm>
        <a:prstGeom prst="upArrowCallout">
          <a:avLst/>
        </a:prstGeom>
        <a:gradFill rotWithShape="0">
          <a:gsLst>
            <a:gs pos="0">
              <a:schemeClr val="accent5">
                <a:hueOff val="-2838251"/>
                <a:satOff val="11375"/>
                <a:lumOff val="2465"/>
                <a:alphaOff val="0"/>
                <a:shade val="51000"/>
                <a:satMod val="130000"/>
              </a:schemeClr>
            </a:gs>
            <a:gs pos="80000">
              <a:schemeClr val="accent5">
                <a:hueOff val="-2838251"/>
                <a:satOff val="11375"/>
                <a:lumOff val="2465"/>
                <a:alphaOff val="0"/>
                <a:shade val="93000"/>
                <a:satMod val="130000"/>
              </a:schemeClr>
            </a:gs>
            <a:gs pos="100000">
              <a:schemeClr val="accent5">
                <a:hueOff val="-2838251"/>
                <a:satOff val="11375"/>
                <a:lumOff val="246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Ставить точки над </a:t>
          </a:r>
          <a:r>
            <a:rPr lang="en-US" sz="2400" b="1" kern="1200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i</a:t>
          </a:r>
          <a:endParaRPr lang="ru-RU" sz="2400" b="1" kern="1200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3019289"/>
        <a:ext cx="5352256" cy="396011"/>
      </dsp:txXfrm>
    </dsp:sp>
    <dsp:sp modelId="{279E4D28-2371-4D5F-A22C-BC7FAEF6DE22}">
      <dsp:nvSpPr>
        <dsp:cNvPr id="0" name=""/>
        <dsp:cNvSpPr/>
      </dsp:nvSpPr>
      <dsp:spPr>
        <a:xfrm rot="10800000">
          <a:off x="0" y="2415768"/>
          <a:ext cx="5352256" cy="609464"/>
        </a:xfrm>
        <a:prstGeom prst="upArrowCallout">
          <a:avLst/>
        </a:prstGeom>
        <a:gradFill rotWithShape="0">
          <a:gsLst>
            <a:gs pos="0">
              <a:schemeClr val="accent5">
                <a:hueOff val="-4257376"/>
                <a:satOff val="17062"/>
                <a:lumOff val="3698"/>
                <a:alphaOff val="0"/>
                <a:shade val="51000"/>
                <a:satMod val="130000"/>
              </a:schemeClr>
            </a:gs>
            <a:gs pos="80000">
              <a:schemeClr val="accent5">
                <a:hueOff val="-4257376"/>
                <a:satOff val="17062"/>
                <a:lumOff val="3698"/>
                <a:alphaOff val="0"/>
                <a:shade val="93000"/>
                <a:satMod val="130000"/>
              </a:schemeClr>
            </a:gs>
            <a:gs pos="100000">
              <a:schemeClr val="accent5">
                <a:hueOff val="-4257376"/>
                <a:satOff val="17062"/>
                <a:lumOff val="369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Средь бела дня</a:t>
          </a:r>
          <a:endParaRPr lang="ru-RU" sz="2400" b="1" kern="1200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2415768"/>
        <a:ext cx="5352256" cy="396011"/>
      </dsp:txXfrm>
    </dsp:sp>
    <dsp:sp modelId="{F06F169E-87D0-4AB7-8BA4-B08A1725ADA9}">
      <dsp:nvSpPr>
        <dsp:cNvPr id="0" name=""/>
        <dsp:cNvSpPr/>
      </dsp:nvSpPr>
      <dsp:spPr>
        <a:xfrm rot="10800000">
          <a:off x="0" y="1812248"/>
          <a:ext cx="5352256" cy="609464"/>
        </a:xfrm>
        <a:prstGeom prst="upArrowCallout">
          <a:avLst/>
        </a:prstGeom>
        <a:gradFill rotWithShape="0">
          <a:gsLst>
            <a:gs pos="0">
              <a:schemeClr val="accent5">
                <a:hueOff val="-5676501"/>
                <a:satOff val="22749"/>
                <a:lumOff val="4930"/>
                <a:alphaOff val="0"/>
                <a:shade val="51000"/>
                <a:satMod val="130000"/>
              </a:schemeClr>
            </a:gs>
            <a:gs pos="80000">
              <a:schemeClr val="accent5">
                <a:hueOff val="-5676501"/>
                <a:satOff val="22749"/>
                <a:lumOff val="4930"/>
                <a:alphaOff val="0"/>
                <a:shade val="93000"/>
                <a:satMod val="130000"/>
              </a:schemeClr>
            </a:gs>
            <a:gs pos="100000">
              <a:schemeClr val="accent5">
                <a:hueOff val="-5676501"/>
                <a:satOff val="22749"/>
                <a:lumOff val="493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Спустя рукава</a:t>
          </a:r>
          <a:endParaRPr lang="ru-RU" sz="2400" b="1" kern="1200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812248"/>
        <a:ext cx="5352256" cy="396011"/>
      </dsp:txXfrm>
    </dsp:sp>
    <dsp:sp modelId="{0A4F8183-EF4D-4A4B-A81F-D416AA09FE5C}">
      <dsp:nvSpPr>
        <dsp:cNvPr id="0" name=""/>
        <dsp:cNvSpPr/>
      </dsp:nvSpPr>
      <dsp:spPr>
        <a:xfrm rot="10800000">
          <a:off x="0" y="1208728"/>
          <a:ext cx="5352256" cy="609464"/>
        </a:xfrm>
        <a:prstGeom prst="upArrowCallout">
          <a:avLst/>
        </a:prstGeom>
        <a:gradFill rotWithShape="0">
          <a:gsLst>
            <a:gs pos="0">
              <a:schemeClr val="accent5">
                <a:hueOff val="-7095626"/>
                <a:satOff val="28436"/>
                <a:lumOff val="6163"/>
                <a:alphaOff val="0"/>
                <a:shade val="51000"/>
                <a:satMod val="130000"/>
              </a:schemeClr>
            </a:gs>
            <a:gs pos="80000">
              <a:schemeClr val="accent5">
                <a:hueOff val="-7095626"/>
                <a:satOff val="28436"/>
                <a:lumOff val="6163"/>
                <a:alphaOff val="0"/>
                <a:shade val="93000"/>
                <a:satMod val="130000"/>
              </a:schemeClr>
            </a:gs>
            <a:gs pos="100000">
              <a:schemeClr val="accent5">
                <a:hueOff val="-7095626"/>
                <a:satOff val="28436"/>
                <a:lumOff val="616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Собаку съел</a:t>
          </a:r>
          <a:endParaRPr lang="ru-RU" sz="2400" b="1" kern="1200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208728"/>
        <a:ext cx="5352256" cy="396011"/>
      </dsp:txXfrm>
    </dsp:sp>
    <dsp:sp modelId="{E788DBE4-AE4A-40C5-B465-1267AEECB1F4}">
      <dsp:nvSpPr>
        <dsp:cNvPr id="0" name=""/>
        <dsp:cNvSpPr/>
      </dsp:nvSpPr>
      <dsp:spPr>
        <a:xfrm rot="10800000">
          <a:off x="0" y="605207"/>
          <a:ext cx="5352256" cy="609464"/>
        </a:xfrm>
        <a:prstGeom prst="upArrowCallout">
          <a:avLst/>
        </a:prstGeom>
        <a:gradFill rotWithShape="0">
          <a:gsLst>
            <a:gs pos="0">
              <a:schemeClr val="accent5">
                <a:hueOff val="-8514751"/>
                <a:satOff val="34124"/>
                <a:lumOff val="7395"/>
                <a:alphaOff val="0"/>
                <a:shade val="51000"/>
                <a:satMod val="130000"/>
              </a:schemeClr>
            </a:gs>
            <a:gs pos="80000">
              <a:schemeClr val="accent5">
                <a:hueOff val="-8514751"/>
                <a:satOff val="34124"/>
                <a:lumOff val="7395"/>
                <a:alphaOff val="0"/>
                <a:shade val="93000"/>
                <a:satMod val="130000"/>
              </a:schemeClr>
            </a:gs>
            <a:gs pos="100000">
              <a:schemeClr val="accent5">
                <a:hueOff val="-8514751"/>
                <a:satOff val="34124"/>
                <a:lumOff val="739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Смотреть сквозь пальцы</a:t>
          </a:r>
          <a:endParaRPr lang="ru-RU" sz="2400" b="1" kern="1200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605207"/>
        <a:ext cx="5352256" cy="396011"/>
      </dsp:txXfrm>
    </dsp:sp>
    <dsp:sp modelId="{BEE27BB1-EB02-442A-B3AC-A9F7680F47B4}">
      <dsp:nvSpPr>
        <dsp:cNvPr id="0" name=""/>
        <dsp:cNvSpPr/>
      </dsp:nvSpPr>
      <dsp:spPr>
        <a:xfrm rot="10800000">
          <a:off x="0" y="1687"/>
          <a:ext cx="5352256" cy="609464"/>
        </a:xfrm>
        <a:prstGeom prst="upArrowCallou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Смотреть правде в глаза</a:t>
          </a:r>
          <a:endParaRPr lang="ru-RU" sz="2400" b="1" kern="1200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687"/>
        <a:ext cx="5352256" cy="396011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9AADE5-41CE-4D62-89F0-E750762E5F9E}">
      <dsp:nvSpPr>
        <dsp:cNvPr id="0" name=""/>
        <dsp:cNvSpPr/>
      </dsp:nvSpPr>
      <dsp:spPr>
        <a:xfrm>
          <a:off x="0" y="4226329"/>
          <a:ext cx="5352256" cy="396270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Стоять горой</a:t>
          </a:r>
          <a:endParaRPr lang="ru-RU" sz="2400" b="1" kern="1200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>
        <a:off x="0" y="4226329"/>
        <a:ext cx="5352256" cy="396270"/>
      </dsp:txXfrm>
    </dsp:sp>
    <dsp:sp modelId="{A3D09512-8069-4DC3-AD1F-104DE916C195}">
      <dsp:nvSpPr>
        <dsp:cNvPr id="0" name=""/>
        <dsp:cNvSpPr/>
      </dsp:nvSpPr>
      <dsp:spPr>
        <a:xfrm rot="10800000">
          <a:off x="0" y="3622809"/>
          <a:ext cx="5352256" cy="609464"/>
        </a:xfrm>
        <a:prstGeom prst="upArrowCallout">
          <a:avLst/>
        </a:prstGeom>
        <a:gradFill rotWithShape="0">
          <a:gsLst>
            <a:gs pos="0">
              <a:schemeClr val="accent5">
                <a:hueOff val="-1419125"/>
                <a:satOff val="5687"/>
                <a:lumOff val="1233"/>
                <a:alphaOff val="0"/>
                <a:shade val="51000"/>
                <a:satMod val="130000"/>
              </a:schemeClr>
            </a:gs>
            <a:gs pos="80000">
              <a:schemeClr val="accent5">
                <a:hueOff val="-1419125"/>
                <a:satOff val="5687"/>
                <a:lumOff val="1233"/>
                <a:alphaOff val="0"/>
                <a:shade val="93000"/>
                <a:satMod val="130000"/>
              </a:schemeClr>
            </a:gs>
            <a:gs pos="100000">
              <a:schemeClr val="accent5">
                <a:hueOff val="-1419125"/>
                <a:satOff val="5687"/>
                <a:lumOff val="123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Стереть с лица земли</a:t>
          </a:r>
          <a:endParaRPr lang="ru-RU" sz="2400" b="1" kern="1200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3622809"/>
        <a:ext cx="5352256" cy="396011"/>
      </dsp:txXfrm>
    </dsp:sp>
    <dsp:sp modelId="{345F3609-5A6B-4ECC-8BA3-6AC08EFC4122}">
      <dsp:nvSpPr>
        <dsp:cNvPr id="0" name=""/>
        <dsp:cNvSpPr/>
      </dsp:nvSpPr>
      <dsp:spPr>
        <a:xfrm rot="10800000">
          <a:off x="0" y="3019289"/>
          <a:ext cx="5352256" cy="609464"/>
        </a:xfrm>
        <a:prstGeom prst="upArrowCallout">
          <a:avLst/>
        </a:prstGeom>
        <a:gradFill rotWithShape="0">
          <a:gsLst>
            <a:gs pos="0">
              <a:schemeClr val="accent5">
                <a:hueOff val="-2838251"/>
                <a:satOff val="11375"/>
                <a:lumOff val="2465"/>
                <a:alphaOff val="0"/>
                <a:shade val="51000"/>
                <a:satMod val="130000"/>
              </a:schemeClr>
            </a:gs>
            <a:gs pos="80000">
              <a:schemeClr val="accent5">
                <a:hueOff val="-2838251"/>
                <a:satOff val="11375"/>
                <a:lumOff val="2465"/>
                <a:alphaOff val="0"/>
                <a:shade val="93000"/>
                <a:satMod val="130000"/>
              </a:schemeClr>
            </a:gs>
            <a:gs pos="100000">
              <a:schemeClr val="accent5">
                <a:hueOff val="-2838251"/>
                <a:satOff val="11375"/>
                <a:lumOff val="246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Ставить точки над </a:t>
          </a:r>
          <a:r>
            <a:rPr lang="en-US" sz="2400" b="1" kern="1200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i</a:t>
          </a:r>
          <a:endParaRPr lang="ru-RU" sz="2400" b="1" kern="1200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3019289"/>
        <a:ext cx="5352256" cy="396011"/>
      </dsp:txXfrm>
    </dsp:sp>
    <dsp:sp modelId="{279E4D28-2371-4D5F-A22C-BC7FAEF6DE22}">
      <dsp:nvSpPr>
        <dsp:cNvPr id="0" name=""/>
        <dsp:cNvSpPr/>
      </dsp:nvSpPr>
      <dsp:spPr>
        <a:xfrm rot="10800000">
          <a:off x="0" y="2415768"/>
          <a:ext cx="5352256" cy="609464"/>
        </a:xfrm>
        <a:prstGeom prst="upArrowCallout">
          <a:avLst/>
        </a:prstGeom>
        <a:gradFill rotWithShape="0">
          <a:gsLst>
            <a:gs pos="0">
              <a:schemeClr val="accent5">
                <a:hueOff val="-4257376"/>
                <a:satOff val="17062"/>
                <a:lumOff val="3698"/>
                <a:alphaOff val="0"/>
                <a:shade val="51000"/>
                <a:satMod val="130000"/>
              </a:schemeClr>
            </a:gs>
            <a:gs pos="80000">
              <a:schemeClr val="accent5">
                <a:hueOff val="-4257376"/>
                <a:satOff val="17062"/>
                <a:lumOff val="3698"/>
                <a:alphaOff val="0"/>
                <a:shade val="93000"/>
                <a:satMod val="130000"/>
              </a:schemeClr>
            </a:gs>
            <a:gs pos="100000">
              <a:schemeClr val="accent5">
                <a:hueOff val="-4257376"/>
                <a:satOff val="17062"/>
                <a:lumOff val="369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Средь бела дня</a:t>
          </a:r>
          <a:endParaRPr lang="ru-RU" sz="2400" b="1" kern="1200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2415768"/>
        <a:ext cx="5352256" cy="396011"/>
      </dsp:txXfrm>
    </dsp:sp>
    <dsp:sp modelId="{F06F169E-87D0-4AB7-8BA4-B08A1725ADA9}">
      <dsp:nvSpPr>
        <dsp:cNvPr id="0" name=""/>
        <dsp:cNvSpPr/>
      </dsp:nvSpPr>
      <dsp:spPr>
        <a:xfrm rot="10800000">
          <a:off x="0" y="1812248"/>
          <a:ext cx="5352256" cy="609464"/>
        </a:xfrm>
        <a:prstGeom prst="upArrowCallout">
          <a:avLst/>
        </a:prstGeom>
        <a:gradFill rotWithShape="0">
          <a:gsLst>
            <a:gs pos="0">
              <a:schemeClr val="accent5">
                <a:hueOff val="-5676501"/>
                <a:satOff val="22749"/>
                <a:lumOff val="4930"/>
                <a:alphaOff val="0"/>
                <a:shade val="51000"/>
                <a:satMod val="130000"/>
              </a:schemeClr>
            </a:gs>
            <a:gs pos="80000">
              <a:schemeClr val="accent5">
                <a:hueOff val="-5676501"/>
                <a:satOff val="22749"/>
                <a:lumOff val="4930"/>
                <a:alphaOff val="0"/>
                <a:shade val="93000"/>
                <a:satMod val="130000"/>
              </a:schemeClr>
            </a:gs>
            <a:gs pos="100000">
              <a:schemeClr val="accent5">
                <a:hueOff val="-5676501"/>
                <a:satOff val="22749"/>
                <a:lumOff val="493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Спустя рукава</a:t>
          </a:r>
          <a:endParaRPr lang="ru-RU" sz="2400" b="1" kern="1200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812248"/>
        <a:ext cx="5352256" cy="396011"/>
      </dsp:txXfrm>
    </dsp:sp>
    <dsp:sp modelId="{0A4F8183-EF4D-4A4B-A81F-D416AA09FE5C}">
      <dsp:nvSpPr>
        <dsp:cNvPr id="0" name=""/>
        <dsp:cNvSpPr/>
      </dsp:nvSpPr>
      <dsp:spPr>
        <a:xfrm rot="10800000">
          <a:off x="0" y="1208728"/>
          <a:ext cx="5352256" cy="609464"/>
        </a:xfrm>
        <a:prstGeom prst="upArrowCallout">
          <a:avLst/>
        </a:prstGeom>
        <a:gradFill rotWithShape="0">
          <a:gsLst>
            <a:gs pos="0">
              <a:schemeClr val="accent5">
                <a:hueOff val="-7095626"/>
                <a:satOff val="28436"/>
                <a:lumOff val="6163"/>
                <a:alphaOff val="0"/>
                <a:shade val="51000"/>
                <a:satMod val="130000"/>
              </a:schemeClr>
            </a:gs>
            <a:gs pos="80000">
              <a:schemeClr val="accent5">
                <a:hueOff val="-7095626"/>
                <a:satOff val="28436"/>
                <a:lumOff val="6163"/>
                <a:alphaOff val="0"/>
                <a:shade val="93000"/>
                <a:satMod val="130000"/>
              </a:schemeClr>
            </a:gs>
            <a:gs pos="100000">
              <a:schemeClr val="accent5">
                <a:hueOff val="-7095626"/>
                <a:satOff val="28436"/>
                <a:lumOff val="616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Собаку съел</a:t>
          </a:r>
          <a:endParaRPr lang="ru-RU" sz="2400" b="1" kern="1200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208728"/>
        <a:ext cx="5352256" cy="396011"/>
      </dsp:txXfrm>
    </dsp:sp>
    <dsp:sp modelId="{E788DBE4-AE4A-40C5-B465-1267AEECB1F4}">
      <dsp:nvSpPr>
        <dsp:cNvPr id="0" name=""/>
        <dsp:cNvSpPr/>
      </dsp:nvSpPr>
      <dsp:spPr>
        <a:xfrm rot="10800000">
          <a:off x="0" y="605207"/>
          <a:ext cx="5352256" cy="609464"/>
        </a:xfrm>
        <a:prstGeom prst="upArrowCallout">
          <a:avLst/>
        </a:prstGeom>
        <a:gradFill rotWithShape="0">
          <a:gsLst>
            <a:gs pos="0">
              <a:schemeClr val="accent5">
                <a:hueOff val="-8514751"/>
                <a:satOff val="34124"/>
                <a:lumOff val="7395"/>
                <a:alphaOff val="0"/>
                <a:shade val="51000"/>
                <a:satMod val="130000"/>
              </a:schemeClr>
            </a:gs>
            <a:gs pos="80000">
              <a:schemeClr val="accent5">
                <a:hueOff val="-8514751"/>
                <a:satOff val="34124"/>
                <a:lumOff val="7395"/>
                <a:alphaOff val="0"/>
                <a:shade val="93000"/>
                <a:satMod val="130000"/>
              </a:schemeClr>
            </a:gs>
            <a:gs pos="100000">
              <a:schemeClr val="accent5">
                <a:hueOff val="-8514751"/>
                <a:satOff val="34124"/>
                <a:lumOff val="739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Смотреть сквозь пальцы</a:t>
          </a:r>
          <a:endParaRPr lang="ru-RU" sz="2400" b="1" kern="1200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605207"/>
        <a:ext cx="5352256" cy="396011"/>
      </dsp:txXfrm>
    </dsp:sp>
    <dsp:sp modelId="{BEE27BB1-EB02-442A-B3AC-A9F7680F47B4}">
      <dsp:nvSpPr>
        <dsp:cNvPr id="0" name=""/>
        <dsp:cNvSpPr/>
      </dsp:nvSpPr>
      <dsp:spPr>
        <a:xfrm rot="10800000">
          <a:off x="0" y="1687"/>
          <a:ext cx="5352256" cy="609464"/>
        </a:xfrm>
        <a:prstGeom prst="upArrowCallou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Смотреть правде в глаза</a:t>
          </a:r>
          <a:endParaRPr lang="ru-RU" sz="2400" b="1" kern="1200" dirty="0">
            <a:ln>
              <a:solidFill>
                <a:schemeClr val="accent3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687"/>
        <a:ext cx="5352256" cy="39601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9.xml"/><Relationship Id="rId3" Type="http://schemas.openxmlformats.org/officeDocument/2006/relationships/diagramLayout" Target="../diagrams/layout9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9.xml"/><Relationship Id="rId11" Type="http://schemas.openxmlformats.org/officeDocument/2006/relationships/slide" Target="slide7.xml"/><Relationship Id="rId5" Type="http://schemas.openxmlformats.org/officeDocument/2006/relationships/diagramColors" Target="../diagrams/colors9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9.xml"/><Relationship Id="rId9" Type="http://schemas.openxmlformats.org/officeDocument/2006/relationships/slide" Target="slide5.xml"/><Relationship Id="rId14" Type="http://schemas.openxmlformats.org/officeDocument/2006/relationships/slide" Target="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img-fotki.yandex.ru/get/6709/16969765.141/0_74c93_8f7b4ea4_M.png" TargetMode="External"/><Relationship Id="rId2" Type="http://schemas.openxmlformats.org/officeDocument/2006/relationships/hyperlink" Target="http://dduyt.ru/forum/imgs/560c09221b315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asyen.ru/load/admin/konkursy/mk_45_sozdanie_infografiki_v_powerpoint/232-1-0-62065" TargetMode="External"/><Relationship Id="rId5" Type="http://schemas.openxmlformats.org/officeDocument/2006/relationships/hyperlink" Target="http://didaktor.ru/interaktivnaya-infografika-v-powerpoint-eto-vozmozhno/#more-5892" TargetMode="External"/><Relationship Id="rId4" Type="http://schemas.openxmlformats.org/officeDocument/2006/relationships/hyperlink" Target="https://img-fotki.yandex.ru/get/47776/200418627.15e/0_16ef75_dbc0722b_orig.png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13" Type="http://schemas.openxmlformats.org/officeDocument/2006/relationships/slide" Target="slide8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slide" Target="slide7.xml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slide" Target="slide6.xml"/><Relationship Id="rId5" Type="http://schemas.openxmlformats.org/officeDocument/2006/relationships/diagramQuickStyle" Target="../diagrams/quickStyle1.xml"/><Relationship Id="rId15" Type="http://schemas.openxmlformats.org/officeDocument/2006/relationships/slide" Target="slide10.xml"/><Relationship Id="rId10" Type="http://schemas.openxmlformats.org/officeDocument/2006/relationships/slide" Target="slide5.xml"/><Relationship Id="rId4" Type="http://schemas.openxmlformats.org/officeDocument/2006/relationships/diagramLayout" Target="../diagrams/layout1.xml"/><Relationship Id="rId9" Type="http://schemas.openxmlformats.org/officeDocument/2006/relationships/slide" Target="slide4.xml"/><Relationship Id="rId14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9.xml"/><Relationship Id="rId3" Type="http://schemas.openxmlformats.org/officeDocument/2006/relationships/diagramLayout" Target="../diagrams/layout2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11" Type="http://schemas.openxmlformats.org/officeDocument/2006/relationships/slide" Target="slide7.xml"/><Relationship Id="rId5" Type="http://schemas.openxmlformats.org/officeDocument/2006/relationships/diagramColors" Target="../diagrams/colors2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2.xml"/><Relationship Id="rId9" Type="http://schemas.openxmlformats.org/officeDocument/2006/relationships/slide" Target="slide5.xml"/><Relationship Id="rId14" Type="http://schemas.openxmlformats.org/officeDocument/2006/relationships/slide" Target="slide10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9.xml"/><Relationship Id="rId3" Type="http://schemas.openxmlformats.org/officeDocument/2006/relationships/diagramLayout" Target="../diagrams/layout3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11" Type="http://schemas.openxmlformats.org/officeDocument/2006/relationships/slide" Target="slide7.xml"/><Relationship Id="rId5" Type="http://schemas.openxmlformats.org/officeDocument/2006/relationships/diagramColors" Target="../diagrams/colors3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3.xml"/><Relationship Id="rId9" Type="http://schemas.openxmlformats.org/officeDocument/2006/relationships/slide" Target="slide5.xml"/><Relationship Id="rId14" Type="http://schemas.openxmlformats.org/officeDocument/2006/relationships/slide" Target="slide10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9.xml"/><Relationship Id="rId3" Type="http://schemas.openxmlformats.org/officeDocument/2006/relationships/diagramLayout" Target="../diagrams/layout4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11" Type="http://schemas.openxmlformats.org/officeDocument/2006/relationships/slide" Target="slide7.xml"/><Relationship Id="rId5" Type="http://schemas.openxmlformats.org/officeDocument/2006/relationships/diagramColors" Target="../diagrams/colors4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4.xml"/><Relationship Id="rId9" Type="http://schemas.openxmlformats.org/officeDocument/2006/relationships/slide" Target="slide5.xml"/><Relationship Id="rId14" Type="http://schemas.openxmlformats.org/officeDocument/2006/relationships/slide" Target="slide10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9.xml"/><Relationship Id="rId3" Type="http://schemas.openxmlformats.org/officeDocument/2006/relationships/diagramLayout" Target="../diagrams/layout5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11" Type="http://schemas.openxmlformats.org/officeDocument/2006/relationships/slide" Target="slide7.xml"/><Relationship Id="rId5" Type="http://schemas.openxmlformats.org/officeDocument/2006/relationships/diagramColors" Target="../diagrams/colors5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5.xml"/><Relationship Id="rId9" Type="http://schemas.openxmlformats.org/officeDocument/2006/relationships/slide" Target="slide5.xml"/><Relationship Id="rId14" Type="http://schemas.openxmlformats.org/officeDocument/2006/relationships/slide" Target="slide10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9.xml"/><Relationship Id="rId3" Type="http://schemas.openxmlformats.org/officeDocument/2006/relationships/diagramLayout" Target="../diagrams/layout6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11" Type="http://schemas.openxmlformats.org/officeDocument/2006/relationships/slide" Target="slide7.xml"/><Relationship Id="rId5" Type="http://schemas.openxmlformats.org/officeDocument/2006/relationships/diagramColors" Target="../diagrams/colors6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6.xml"/><Relationship Id="rId9" Type="http://schemas.openxmlformats.org/officeDocument/2006/relationships/slide" Target="slide5.xml"/><Relationship Id="rId14" Type="http://schemas.openxmlformats.org/officeDocument/2006/relationships/slide" Target="slide10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9.xml"/><Relationship Id="rId3" Type="http://schemas.openxmlformats.org/officeDocument/2006/relationships/diagramLayout" Target="../diagrams/layout7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11" Type="http://schemas.openxmlformats.org/officeDocument/2006/relationships/slide" Target="slide7.xml"/><Relationship Id="rId5" Type="http://schemas.openxmlformats.org/officeDocument/2006/relationships/diagramColors" Target="../diagrams/colors7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7.xml"/><Relationship Id="rId9" Type="http://schemas.openxmlformats.org/officeDocument/2006/relationships/slide" Target="slide5.xml"/><Relationship Id="rId14" Type="http://schemas.openxmlformats.org/officeDocument/2006/relationships/slide" Target="slide10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9.xml"/><Relationship Id="rId3" Type="http://schemas.openxmlformats.org/officeDocument/2006/relationships/diagramLayout" Target="../diagrams/layout8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8.xml"/><Relationship Id="rId11" Type="http://schemas.openxmlformats.org/officeDocument/2006/relationships/slide" Target="slide7.xml"/><Relationship Id="rId5" Type="http://schemas.openxmlformats.org/officeDocument/2006/relationships/diagramColors" Target="../diagrams/colors8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8.xml"/><Relationship Id="rId9" Type="http://schemas.openxmlformats.org/officeDocument/2006/relationships/slide" Target="slide5.xml"/><Relationship Id="rId14" Type="http://schemas.openxmlformats.org/officeDocument/2006/relationships/slide" Target="slide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961423" y="1268760"/>
            <a:ext cx="7200800" cy="33123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>
              <a:lnSpc>
                <a:spcPct val="80000"/>
              </a:lnSpc>
              <a:spcBef>
                <a:spcPct val="0"/>
              </a:spcBef>
              <a:defRPr/>
            </a:pPr>
            <a:r>
              <a:rPr lang="ru-RU" sz="6600" i="1" dirty="0">
                <a:ln w="11430"/>
                <a:gradFill>
                  <a:gsLst>
                    <a:gs pos="36000">
                      <a:schemeClr val="accent3">
                        <a:lumMod val="50000"/>
                      </a:schemeClr>
                    </a:gs>
                    <a:gs pos="50000">
                      <a:srgbClr val="FFC000"/>
                    </a:gs>
                    <a:gs pos="65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+mj-ea"/>
                <a:cs typeface="+mj-cs"/>
              </a:rPr>
              <a:t>Фразеологический словарь</a:t>
            </a:r>
            <a:r>
              <a:rPr lang="ru-RU" sz="6600" i="1" dirty="0" smtClean="0">
                <a:ln w="11430"/>
                <a:gradFill>
                  <a:gsLst>
                    <a:gs pos="36000">
                      <a:schemeClr val="accent3">
                        <a:lumMod val="50000"/>
                      </a:schemeClr>
                    </a:gs>
                    <a:gs pos="50000">
                      <a:srgbClr val="FFC000"/>
                    </a:gs>
                    <a:gs pos="65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+mj-ea"/>
                <a:cs typeface="+mj-cs"/>
              </a:rPr>
              <a:t>.</a:t>
            </a:r>
          </a:p>
          <a:p>
            <a:pPr lvl="0" algn="ctr">
              <a:lnSpc>
                <a:spcPct val="80000"/>
              </a:lnSpc>
              <a:spcBef>
                <a:spcPct val="0"/>
              </a:spcBef>
              <a:defRPr/>
            </a:pPr>
            <a:endParaRPr lang="ru-RU" sz="2400" i="1" dirty="0">
              <a:ln w="11430"/>
              <a:gradFill>
                <a:gsLst>
                  <a:gs pos="36000">
                    <a:schemeClr val="accent3">
                      <a:lumMod val="50000"/>
                    </a:schemeClr>
                  </a:gs>
                  <a:gs pos="50000">
                    <a:srgbClr val="FFC000"/>
                  </a:gs>
                  <a:gs pos="65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ea typeface="+mj-ea"/>
              <a:cs typeface="+mj-cs"/>
            </a:endParaRPr>
          </a:p>
          <a:p>
            <a:pPr lvl="0" algn="ctr">
              <a:lnSpc>
                <a:spcPct val="80000"/>
              </a:lnSpc>
              <a:spcBef>
                <a:spcPct val="0"/>
              </a:spcBef>
              <a:defRPr/>
            </a:pPr>
            <a:r>
              <a:rPr lang="ru-RU" sz="3600" i="1" dirty="0">
                <a:ln w="11430"/>
                <a:gradFill>
                  <a:gsLst>
                    <a:gs pos="36000">
                      <a:schemeClr val="accent3">
                        <a:lumMod val="50000"/>
                      </a:schemeClr>
                    </a:gs>
                    <a:gs pos="50000">
                      <a:srgbClr val="FFC000"/>
                    </a:gs>
                    <a:gs pos="65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+mj-ea"/>
                <a:cs typeface="+mj-cs"/>
              </a:rPr>
              <a:t>Часть </a:t>
            </a:r>
            <a:r>
              <a:rPr lang="ru-RU" sz="3600" i="1" dirty="0" smtClean="0">
                <a:ln w="11430"/>
                <a:gradFill>
                  <a:gsLst>
                    <a:gs pos="36000">
                      <a:schemeClr val="accent3">
                        <a:lumMod val="50000"/>
                      </a:schemeClr>
                    </a:gs>
                    <a:gs pos="50000">
                      <a:srgbClr val="FFC000"/>
                    </a:gs>
                    <a:gs pos="65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+mj-ea"/>
                <a:cs typeface="+mj-cs"/>
              </a:rPr>
              <a:t>23</a:t>
            </a:r>
            <a:endParaRPr lang="ru-RU" sz="3600" i="1" dirty="0">
              <a:ln w="11430"/>
              <a:gradFill>
                <a:gsLst>
                  <a:gs pos="36000">
                    <a:schemeClr val="accent3">
                      <a:lumMod val="50000"/>
                    </a:schemeClr>
                  </a:gs>
                  <a:gs pos="50000">
                    <a:srgbClr val="FFC000"/>
                  </a:gs>
                  <a:gs pos="65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ea typeface="+mj-ea"/>
              <a:cs typeface="+mj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32932" y="548680"/>
            <a:ext cx="50770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Интерактивная </a:t>
            </a:r>
            <a:r>
              <a:rPr lang="ru-RU" dirty="0" err="1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инфографика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в </a:t>
            </a:r>
            <a:r>
              <a:rPr lang="ru-RU" dirty="0" err="1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Power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dirty="0" err="1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Point</a:t>
            </a:r>
            <a:endParaRPr lang="ru-RU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128" y="5301208"/>
            <a:ext cx="5760640" cy="1008112"/>
          </a:xfrm>
          <a:prstGeom prst="roundRect">
            <a:avLst>
              <a:gd name="adj" fmla="val 1782"/>
            </a:avLst>
          </a:prstGeom>
          <a:noFill/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Автор презентации: Фокина Лидия Петровна,</a:t>
            </a:r>
          </a:p>
          <a:p>
            <a:pPr>
              <a:spcBef>
                <a:spcPts val="0"/>
              </a:spcBef>
              <a:buNone/>
            </a:pPr>
            <a:r>
              <a:rPr lang="ru-RU" sz="14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у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читель начальных классов МКОУ «СОШ ст. Евсино»</a:t>
            </a:r>
          </a:p>
          <a:p>
            <a:pPr>
              <a:spcBef>
                <a:spcPts val="0"/>
              </a:spcBef>
              <a:buNone/>
            </a:pP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Искитимского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 района Новосибирской области</a:t>
            </a:r>
          </a:p>
          <a:p>
            <a:pPr>
              <a:spcBef>
                <a:spcPts val="0"/>
              </a:spcBef>
              <a:buNone/>
            </a:pP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2018</a:t>
            </a:r>
          </a:p>
        </p:txBody>
      </p:sp>
    </p:spTree>
    <p:extLst>
      <p:ext uri="{BB962C8B-B14F-4D97-AF65-F5344CB8AC3E}">
        <p14:creationId xmlns:p14="http://schemas.microsoft.com/office/powerpoint/2010/main" val="1719276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Умножение 12">
            <a:hlinkClick r:id="" action="ppaction://hlinkshowjump?jump=endshow"/>
          </p:cNvPr>
          <p:cNvSpPr/>
          <p:nvPr/>
        </p:nvSpPr>
        <p:spPr>
          <a:xfrm>
            <a:off x="8369789" y="257305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14" name="Схема 13"/>
          <p:cNvGraphicFramePr/>
          <p:nvPr>
            <p:extLst>
              <p:ext uri="{D42A27DB-BD31-4B8C-83A1-F6EECF244321}">
                <p14:modId xmlns:p14="http://schemas.microsoft.com/office/powerpoint/2010/main" val="1168396695"/>
              </p:ext>
            </p:extLst>
          </p:nvPr>
        </p:nvGraphicFramePr>
        <p:xfrm>
          <a:off x="2051720" y="549574"/>
          <a:ext cx="5352256" cy="4624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5" name="Прямоугольник 14">
            <a:hlinkClick r:id="rId7" action="ppaction://hlinksldjump"/>
          </p:cNvPr>
          <p:cNvSpPr/>
          <p:nvPr/>
        </p:nvSpPr>
        <p:spPr>
          <a:xfrm>
            <a:off x="2116564" y="549574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>
            <a:hlinkClick r:id="rId8" action="ppaction://hlinksldjump"/>
          </p:cNvPr>
          <p:cNvSpPr/>
          <p:nvPr/>
        </p:nvSpPr>
        <p:spPr>
          <a:xfrm>
            <a:off x="2120985" y="1152568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>
            <a:hlinkClick r:id="rId9" action="ppaction://hlinksldjump"/>
          </p:cNvPr>
          <p:cNvSpPr/>
          <p:nvPr/>
        </p:nvSpPr>
        <p:spPr>
          <a:xfrm>
            <a:off x="2125406" y="1755562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>
            <a:hlinkClick r:id="rId10" action="ppaction://hlinksldjump"/>
          </p:cNvPr>
          <p:cNvSpPr/>
          <p:nvPr/>
        </p:nvSpPr>
        <p:spPr>
          <a:xfrm>
            <a:off x="2129827" y="2358556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>
            <a:hlinkClick r:id="rId11" action="ppaction://hlinksldjump"/>
          </p:cNvPr>
          <p:cNvSpPr/>
          <p:nvPr/>
        </p:nvSpPr>
        <p:spPr>
          <a:xfrm>
            <a:off x="2134248" y="2961550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>
            <a:hlinkClick r:id="rId12" action="ppaction://hlinksldjump"/>
          </p:cNvPr>
          <p:cNvSpPr/>
          <p:nvPr/>
        </p:nvSpPr>
        <p:spPr>
          <a:xfrm>
            <a:off x="2112143" y="3564544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>
            <a:hlinkClick r:id="rId13" action="ppaction://hlinksldjump"/>
          </p:cNvPr>
          <p:cNvSpPr/>
          <p:nvPr/>
        </p:nvSpPr>
        <p:spPr>
          <a:xfrm>
            <a:off x="2138669" y="4167538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>
            <a:hlinkClick r:id="rId14" action="ppaction://hlinksldjump"/>
          </p:cNvPr>
          <p:cNvSpPr/>
          <p:nvPr/>
        </p:nvSpPr>
        <p:spPr>
          <a:xfrm>
            <a:off x="2143088" y="4770529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кругленный прямоугольник 22"/>
          <p:cNvSpPr/>
          <p:nvPr/>
        </p:nvSpPr>
        <p:spPr>
          <a:xfrm flipH="1">
            <a:off x="1511660" y="5274585"/>
            <a:ext cx="6408712" cy="936104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Всячески защищать</a:t>
            </a:r>
            <a:r>
              <a:rPr lang="ru-RU" sz="240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, отстаивать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0281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79316" y="5589240"/>
            <a:ext cx="629810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На момент создания ресурса все ссылки являются активными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! </a:t>
            </a:r>
            <a:endParaRPr lang="ru-RU" sz="16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31640" y="548680"/>
            <a:ext cx="6859320" cy="39549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ln w="1905"/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pitchFamily="34" charset="0"/>
              </a:rPr>
              <a:t>Информационные источники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00" i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 algn="ctr"/>
            <a:endParaRPr lang="ru-RU" sz="800" i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r>
              <a:rPr lang="ru-RU" sz="1600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hlinkClick r:id="rId2"/>
              </a:rPr>
              <a:t>Фон</a:t>
            </a:r>
            <a:r>
              <a:rPr lang="ru-RU" sz="1600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  </a:t>
            </a:r>
            <a:endParaRPr lang="ru-RU" sz="1600" b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hlinkClick r:id="rId3"/>
              </a:rPr>
              <a:t>Уголок</a:t>
            </a:r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   </a:t>
            </a:r>
          </a:p>
          <a:p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hlinkClick r:id="rId4"/>
              </a:rPr>
              <a:t>Декор</a:t>
            </a:r>
            <a:endParaRPr lang="ru-RU" sz="16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endParaRPr lang="ru-RU" sz="1600" b="1" i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r>
              <a:rPr lang="ru-RU" sz="1600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Игнатьева Т. В., Тарасова Л.Е. Литературное чтение. 1-4 классы. Справочник для учителя. М.: Издательство «Экзамен», 2010.</a:t>
            </a:r>
          </a:p>
          <a:p>
            <a:r>
              <a:rPr lang="ru-RU" sz="1600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Идея технологического приема </a:t>
            </a:r>
            <a:r>
              <a:rPr lang="ru-RU" sz="1600" b="1" dirty="0" err="1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Г.О.Аствацатурова</a:t>
            </a:r>
            <a:r>
              <a:rPr lang="ru-RU" sz="1600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en-US" sz="1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hlinkClick r:id="rId5"/>
              </a:rPr>
              <a:t>http://didaktor.ru/interaktivnaya-infografika-v-powerpoint-eto-vozmozhno/#more-5892</a:t>
            </a:r>
            <a:r>
              <a:rPr lang="ru-RU" sz="1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</a:t>
            </a:r>
          </a:p>
          <a:p>
            <a:r>
              <a:rPr lang="ru-RU" sz="1600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МК №45. Создание </a:t>
            </a:r>
            <a:r>
              <a:rPr lang="ru-RU" sz="1600" b="1" dirty="0" err="1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инфографики</a:t>
            </a:r>
            <a:r>
              <a:rPr lang="ru-RU" sz="1600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в </a:t>
            </a:r>
            <a:r>
              <a:rPr lang="ru-RU" sz="1600" b="1" dirty="0" err="1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PowerPoint</a:t>
            </a:r>
            <a:endParaRPr lang="ru-RU" sz="16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r>
              <a:rPr lang="en-US" sz="1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hlinkClick r:id="rId6"/>
              </a:rPr>
              <a:t>http://</a:t>
            </a:r>
            <a:r>
              <a:rPr lang="en-US" sz="16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hlinkClick r:id="rId6"/>
              </a:rPr>
              <a:t>easyen.ru/load/admin/konkursy/mk_45_sozdanie_infografiki_v_powerpoint/232-1-0-62065</a:t>
            </a:r>
            <a:endParaRPr lang="ru-RU" sz="16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6" name="Управляющая кнопка: возврат 5">
            <a:hlinkClick r:id="" action="ppaction://hlinkshowjump?jump=lastslideviewed" highlightClick="1"/>
          </p:cNvPr>
          <p:cNvSpPr/>
          <p:nvPr/>
        </p:nvSpPr>
        <p:spPr>
          <a:xfrm>
            <a:off x="8503417" y="6210540"/>
            <a:ext cx="360000" cy="360000"/>
          </a:xfrm>
          <a:prstGeom prst="actionButtonReturn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9719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Управляющая кнопка: сведения 7">
            <a:hlinkClick r:id="rId2" action="ppaction://hlinksldjump" highlightClick="1"/>
          </p:cNvPr>
          <p:cNvSpPr/>
          <p:nvPr/>
        </p:nvSpPr>
        <p:spPr>
          <a:xfrm>
            <a:off x="161883" y="266939"/>
            <a:ext cx="360000" cy="360000"/>
          </a:xfrm>
          <a:prstGeom prst="actionButtonInformation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9" name="Умножение 8">
            <a:hlinkClick r:id="" action="ppaction://hlinkshowjump?jump=endshow"/>
          </p:cNvPr>
          <p:cNvSpPr/>
          <p:nvPr/>
        </p:nvSpPr>
        <p:spPr>
          <a:xfrm>
            <a:off x="8369789" y="257305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683005721"/>
              </p:ext>
            </p:extLst>
          </p:nvPr>
        </p:nvGraphicFramePr>
        <p:xfrm>
          <a:off x="2051720" y="549574"/>
          <a:ext cx="5352256" cy="4624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Прямоугольник 4">
            <a:hlinkClick r:id="rId8" action="ppaction://hlinksldjump"/>
          </p:cNvPr>
          <p:cNvSpPr/>
          <p:nvPr/>
        </p:nvSpPr>
        <p:spPr>
          <a:xfrm>
            <a:off x="2116564" y="549574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>
            <a:hlinkClick r:id="rId9" action="ppaction://hlinksldjump"/>
          </p:cNvPr>
          <p:cNvSpPr/>
          <p:nvPr/>
        </p:nvSpPr>
        <p:spPr>
          <a:xfrm>
            <a:off x="2120985" y="1152568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>
            <a:hlinkClick r:id="rId10" action="ppaction://hlinksldjump"/>
          </p:cNvPr>
          <p:cNvSpPr/>
          <p:nvPr/>
        </p:nvSpPr>
        <p:spPr>
          <a:xfrm>
            <a:off x="2125406" y="1755562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>
            <a:hlinkClick r:id="rId11" action="ppaction://hlinksldjump"/>
          </p:cNvPr>
          <p:cNvSpPr/>
          <p:nvPr/>
        </p:nvSpPr>
        <p:spPr>
          <a:xfrm>
            <a:off x="2129827" y="2358556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>
            <a:hlinkClick r:id="rId12" action="ppaction://hlinksldjump"/>
          </p:cNvPr>
          <p:cNvSpPr/>
          <p:nvPr/>
        </p:nvSpPr>
        <p:spPr>
          <a:xfrm>
            <a:off x="2134248" y="2961550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>
            <a:hlinkClick r:id="rId13" action="ppaction://hlinksldjump"/>
          </p:cNvPr>
          <p:cNvSpPr/>
          <p:nvPr/>
        </p:nvSpPr>
        <p:spPr>
          <a:xfrm>
            <a:off x="2112143" y="3564544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>
            <a:hlinkClick r:id="rId14" action="ppaction://hlinksldjump"/>
          </p:cNvPr>
          <p:cNvSpPr/>
          <p:nvPr/>
        </p:nvSpPr>
        <p:spPr>
          <a:xfrm>
            <a:off x="2138669" y="4167538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>
            <a:hlinkClick r:id="rId15" action="ppaction://hlinksldjump"/>
          </p:cNvPr>
          <p:cNvSpPr/>
          <p:nvPr/>
        </p:nvSpPr>
        <p:spPr>
          <a:xfrm>
            <a:off x="2143088" y="4770529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6471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Умножение 14">
            <a:hlinkClick r:id="" action="ppaction://hlinkshowjump?jump=endshow"/>
          </p:cNvPr>
          <p:cNvSpPr/>
          <p:nvPr/>
        </p:nvSpPr>
        <p:spPr>
          <a:xfrm>
            <a:off x="8369789" y="257305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16" name="Схема 15"/>
          <p:cNvGraphicFramePr/>
          <p:nvPr>
            <p:extLst>
              <p:ext uri="{D42A27DB-BD31-4B8C-83A1-F6EECF244321}">
                <p14:modId xmlns:p14="http://schemas.microsoft.com/office/powerpoint/2010/main" val="1020109944"/>
              </p:ext>
            </p:extLst>
          </p:nvPr>
        </p:nvGraphicFramePr>
        <p:xfrm>
          <a:off x="2051720" y="549574"/>
          <a:ext cx="5352256" cy="4624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7" name="Прямоугольник 16">
            <a:hlinkClick r:id="rId7" action="ppaction://hlinksldjump"/>
          </p:cNvPr>
          <p:cNvSpPr/>
          <p:nvPr/>
        </p:nvSpPr>
        <p:spPr>
          <a:xfrm>
            <a:off x="2116564" y="549574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>
            <a:hlinkClick r:id="rId8" action="ppaction://hlinksldjump"/>
          </p:cNvPr>
          <p:cNvSpPr/>
          <p:nvPr/>
        </p:nvSpPr>
        <p:spPr>
          <a:xfrm>
            <a:off x="2120985" y="1152568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>
            <a:hlinkClick r:id="rId9" action="ppaction://hlinksldjump"/>
          </p:cNvPr>
          <p:cNvSpPr/>
          <p:nvPr/>
        </p:nvSpPr>
        <p:spPr>
          <a:xfrm>
            <a:off x="2125406" y="1755562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>
            <a:hlinkClick r:id="rId10" action="ppaction://hlinksldjump"/>
          </p:cNvPr>
          <p:cNvSpPr/>
          <p:nvPr/>
        </p:nvSpPr>
        <p:spPr>
          <a:xfrm>
            <a:off x="2129827" y="2358556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>
            <a:hlinkClick r:id="rId11" action="ppaction://hlinksldjump"/>
          </p:cNvPr>
          <p:cNvSpPr/>
          <p:nvPr/>
        </p:nvSpPr>
        <p:spPr>
          <a:xfrm>
            <a:off x="2134248" y="2961550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>
            <a:hlinkClick r:id="rId12" action="ppaction://hlinksldjump"/>
          </p:cNvPr>
          <p:cNvSpPr/>
          <p:nvPr/>
        </p:nvSpPr>
        <p:spPr>
          <a:xfrm>
            <a:off x="2112143" y="3564544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>
            <a:hlinkClick r:id="rId13" action="ppaction://hlinksldjump"/>
          </p:cNvPr>
          <p:cNvSpPr/>
          <p:nvPr/>
        </p:nvSpPr>
        <p:spPr>
          <a:xfrm>
            <a:off x="2138669" y="4167538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>
            <a:hlinkClick r:id="rId14" action="ppaction://hlinksldjump"/>
          </p:cNvPr>
          <p:cNvSpPr/>
          <p:nvPr/>
        </p:nvSpPr>
        <p:spPr>
          <a:xfrm>
            <a:off x="2143088" y="4770529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кругленный прямоугольник 24"/>
          <p:cNvSpPr/>
          <p:nvPr/>
        </p:nvSpPr>
        <p:spPr>
          <a:xfrm flipH="1">
            <a:off x="1511660" y="5274585"/>
            <a:ext cx="6408712" cy="936104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Правильно оценивать истинное положение вещей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5255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Умножение 12">
            <a:hlinkClick r:id="" action="ppaction://hlinkshowjump?jump=endshow"/>
          </p:cNvPr>
          <p:cNvSpPr/>
          <p:nvPr/>
        </p:nvSpPr>
        <p:spPr>
          <a:xfrm>
            <a:off x="8369789" y="257305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14" name="Схема 13"/>
          <p:cNvGraphicFramePr/>
          <p:nvPr>
            <p:extLst>
              <p:ext uri="{D42A27DB-BD31-4B8C-83A1-F6EECF244321}">
                <p14:modId xmlns:p14="http://schemas.microsoft.com/office/powerpoint/2010/main" val="1168396695"/>
              </p:ext>
            </p:extLst>
          </p:nvPr>
        </p:nvGraphicFramePr>
        <p:xfrm>
          <a:off x="2051720" y="549574"/>
          <a:ext cx="5352256" cy="4624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5" name="Прямоугольник 14">
            <a:hlinkClick r:id="rId7" action="ppaction://hlinksldjump"/>
          </p:cNvPr>
          <p:cNvSpPr/>
          <p:nvPr/>
        </p:nvSpPr>
        <p:spPr>
          <a:xfrm>
            <a:off x="2116564" y="549574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>
            <a:hlinkClick r:id="rId8" action="ppaction://hlinksldjump"/>
          </p:cNvPr>
          <p:cNvSpPr/>
          <p:nvPr/>
        </p:nvSpPr>
        <p:spPr>
          <a:xfrm>
            <a:off x="2120985" y="1152568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>
            <a:hlinkClick r:id="rId9" action="ppaction://hlinksldjump"/>
          </p:cNvPr>
          <p:cNvSpPr/>
          <p:nvPr/>
        </p:nvSpPr>
        <p:spPr>
          <a:xfrm>
            <a:off x="2125406" y="1755562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>
            <a:hlinkClick r:id="rId10" action="ppaction://hlinksldjump"/>
          </p:cNvPr>
          <p:cNvSpPr/>
          <p:nvPr/>
        </p:nvSpPr>
        <p:spPr>
          <a:xfrm>
            <a:off x="2129827" y="2358556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>
            <a:hlinkClick r:id="rId11" action="ppaction://hlinksldjump"/>
          </p:cNvPr>
          <p:cNvSpPr/>
          <p:nvPr/>
        </p:nvSpPr>
        <p:spPr>
          <a:xfrm>
            <a:off x="2134248" y="2961550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>
            <a:hlinkClick r:id="rId12" action="ppaction://hlinksldjump"/>
          </p:cNvPr>
          <p:cNvSpPr/>
          <p:nvPr/>
        </p:nvSpPr>
        <p:spPr>
          <a:xfrm>
            <a:off x="2112143" y="3564544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>
            <a:hlinkClick r:id="rId13" action="ppaction://hlinksldjump"/>
          </p:cNvPr>
          <p:cNvSpPr/>
          <p:nvPr/>
        </p:nvSpPr>
        <p:spPr>
          <a:xfrm>
            <a:off x="2138669" y="4167538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>
            <a:hlinkClick r:id="rId14" action="ppaction://hlinksldjump"/>
          </p:cNvPr>
          <p:cNvSpPr/>
          <p:nvPr/>
        </p:nvSpPr>
        <p:spPr>
          <a:xfrm>
            <a:off x="2143088" y="4770529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кругленный прямоугольник 22"/>
          <p:cNvSpPr/>
          <p:nvPr/>
        </p:nvSpPr>
        <p:spPr>
          <a:xfrm flipH="1">
            <a:off x="1511660" y="5274585"/>
            <a:ext cx="6408712" cy="936104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Намеренно не замечать чего-либо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0231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Умножение 12">
            <a:hlinkClick r:id="" action="ppaction://hlinkshowjump?jump=endshow"/>
          </p:cNvPr>
          <p:cNvSpPr/>
          <p:nvPr/>
        </p:nvSpPr>
        <p:spPr>
          <a:xfrm>
            <a:off x="8369789" y="257305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14" name="Схема 13"/>
          <p:cNvGraphicFramePr/>
          <p:nvPr>
            <p:extLst>
              <p:ext uri="{D42A27DB-BD31-4B8C-83A1-F6EECF244321}">
                <p14:modId xmlns:p14="http://schemas.microsoft.com/office/powerpoint/2010/main" val="1168396695"/>
              </p:ext>
            </p:extLst>
          </p:nvPr>
        </p:nvGraphicFramePr>
        <p:xfrm>
          <a:off x="2051720" y="549574"/>
          <a:ext cx="5352256" cy="4624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5" name="Прямоугольник 14">
            <a:hlinkClick r:id="rId7" action="ppaction://hlinksldjump"/>
          </p:cNvPr>
          <p:cNvSpPr/>
          <p:nvPr/>
        </p:nvSpPr>
        <p:spPr>
          <a:xfrm>
            <a:off x="2116564" y="549574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>
            <a:hlinkClick r:id="rId8" action="ppaction://hlinksldjump"/>
          </p:cNvPr>
          <p:cNvSpPr/>
          <p:nvPr/>
        </p:nvSpPr>
        <p:spPr>
          <a:xfrm>
            <a:off x="2120985" y="1152568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>
            <a:hlinkClick r:id="rId9" action="ppaction://hlinksldjump"/>
          </p:cNvPr>
          <p:cNvSpPr/>
          <p:nvPr/>
        </p:nvSpPr>
        <p:spPr>
          <a:xfrm>
            <a:off x="2125406" y="1755562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>
            <a:hlinkClick r:id="rId10" action="ppaction://hlinksldjump"/>
          </p:cNvPr>
          <p:cNvSpPr/>
          <p:nvPr/>
        </p:nvSpPr>
        <p:spPr>
          <a:xfrm>
            <a:off x="2129827" y="2358556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>
            <a:hlinkClick r:id="rId11" action="ppaction://hlinksldjump"/>
          </p:cNvPr>
          <p:cNvSpPr/>
          <p:nvPr/>
        </p:nvSpPr>
        <p:spPr>
          <a:xfrm>
            <a:off x="2134248" y="2961550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>
            <a:hlinkClick r:id="rId12" action="ppaction://hlinksldjump"/>
          </p:cNvPr>
          <p:cNvSpPr/>
          <p:nvPr/>
        </p:nvSpPr>
        <p:spPr>
          <a:xfrm>
            <a:off x="2112143" y="3564544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>
            <a:hlinkClick r:id="rId13" action="ppaction://hlinksldjump"/>
          </p:cNvPr>
          <p:cNvSpPr/>
          <p:nvPr/>
        </p:nvSpPr>
        <p:spPr>
          <a:xfrm>
            <a:off x="2138669" y="4167538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>
            <a:hlinkClick r:id="rId14" action="ppaction://hlinksldjump"/>
          </p:cNvPr>
          <p:cNvSpPr/>
          <p:nvPr/>
        </p:nvSpPr>
        <p:spPr>
          <a:xfrm>
            <a:off x="2143088" y="4770529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кругленный прямоугольник 22"/>
          <p:cNvSpPr/>
          <p:nvPr/>
        </p:nvSpPr>
        <p:spPr>
          <a:xfrm flipH="1">
            <a:off x="1511660" y="5274585"/>
            <a:ext cx="6408712" cy="936104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Имеет опыт, хорошие знания в чём-либо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5619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Умножение 12">
            <a:hlinkClick r:id="" action="ppaction://hlinkshowjump?jump=endshow"/>
          </p:cNvPr>
          <p:cNvSpPr/>
          <p:nvPr/>
        </p:nvSpPr>
        <p:spPr>
          <a:xfrm>
            <a:off x="8369789" y="257305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14" name="Схема 13"/>
          <p:cNvGraphicFramePr/>
          <p:nvPr>
            <p:extLst>
              <p:ext uri="{D42A27DB-BD31-4B8C-83A1-F6EECF244321}">
                <p14:modId xmlns:p14="http://schemas.microsoft.com/office/powerpoint/2010/main" val="1168396695"/>
              </p:ext>
            </p:extLst>
          </p:nvPr>
        </p:nvGraphicFramePr>
        <p:xfrm>
          <a:off x="2051720" y="549574"/>
          <a:ext cx="5352256" cy="4624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5" name="Прямоугольник 14">
            <a:hlinkClick r:id="rId7" action="ppaction://hlinksldjump"/>
          </p:cNvPr>
          <p:cNvSpPr/>
          <p:nvPr/>
        </p:nvSpPr>
        <p:spPr>
          <a:xfrm>
            <a:off x="2116564" y="549574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>
            <a:hlinkClick r:id="rId8" action="ppaction://hlinksldjump"/>
          </p:cNvPr>
          <p:cNvSpPr/>
          <p:nvPr/>
        </p:nvSpPr>
        <p:spPr>
          <a:xfrm>
            <a:off x="2120985" y="1152568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>
            <a:hlinkClick r:id="rId9" action="ppaction://hlinksldjump"/>
          </p:cNvPr>
          <p:cNvSpPr/>
          <p:nvPr/>
        </p:nvSpPr>
        <p:spPr>
          <a:xfrm>
            <a:off x="2125406" y="1755562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>
            <a:hlinkClick r:id="rId10" action="ppaction://hlinksldjump"/>
          </p:cNvPr>
          <p:cNvSpPr/>
          <p:nvPr/>
        </p:nvSpPr>
        <p:spPr>
          <a:xfrm>
            <a:off x="2129827" y="2358556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>
            <a:hlinkClick r:id="rId11" action="ppaction://hlinksldjump"/>
          </p:cNvPr>
          <p:cNvSpPr/>
          <p:nvPr/>
        </p:nvSpPr>
        <p:spPr>
          <a:xfrm>
            <a:off x="2134248" y="2961550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>
            <a:hlinkClick r:id="rId12" action="ppaction://hlinksldjump"/>
          </p:cNvPr>
          <p:cNvSpPr/>
          <p:nvPr/>
        </p:nvSpPr>
        <p:spPr>
          <a:xfrm>
            <a:off x="2112143" y="3564544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>
            <a:hlinkClick r:id="rId13" action="ppaction://hlinksldjump"/>
          </p:cNvPr>
          <p:cNvSpPr/>
          <p:nvPr/>
        </p:nvSpPr>
        <p:spPr>
          <a:xfrm>
            <a:off x="2138669" y="4167538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>
            <a:hlinkClick r:id="rId14" action="ppaction://hlinksldjump"/>
          </p:cNvPr>
          <p:cNvSpPr/>
          <p:nvPr/>
        </p:nvSpPr>
        <p:spPr>
          <a:xfrm>
            <a:off x="2143088" y="4770529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кругленный прямоугольник 22"/>
          <p:cNvSpPr/>
          <p:nvPr/>
        </p:nvSpPr>
        <p:spPr>
          <a:xfrm flipH="1">
            <a:off x="1511660" y="5274585"/>
            <a:ext cx="6408712" cy="936104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Плохо, небрежно, кое-как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8222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Умножение 12">
            <a:hlinkClick r:id="" action="ppaction://hlinkshowjump?jump=endshow"/>
          </p:cNvPr>
          <p:cNvSpPr/>
          <p:nvPr/>
        </p:nvSpPr>
        <p:spPr>
          <a:xfrm>
            <a:off x="8369789" y="257305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14" name="Схема 13"/>
          <p:cNvGraphicFramePr/>
          <p:nvPr>
            <p:extLst>
              <p:ext uri="{D42A27DB-BD31-4B8C-83A1-F6EECF244321}">
                <p14:modId xmlns:p14="http://schemas.microsoft.com/office/powerpoint/2010/main" val="1168396695"/>
              </p:ext>
            </p:extLst>
          </p:nvPr>
        </p:nvGraphicFramePr>
        <p:xfrm>
          <a:off x="2051720" y="549574"/>
          <a:ext cx="5352256" cy="4624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5" name="Прямоугольник 14">
            <a:hlinkClick r:id="rId7" action="ppaction://hlinksldjump"/>
          </p:cNvPr>
          <p:cNvSpPr/>
          <p:nvPr/>
        </p:nvSpPr>
        <p:spPr>
          <a:xfrm>
            <a:off x="2116564" y="549574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>
            <a:hlinkClick r:id="rId8" action="ppaction://hlinksldjump"/>
          </p:cNvPr>
          <p:cNvSpPr/>
          <p:nvPr/>
        </p:nvSpPr>
        <p:spPr>
          <a:xfrm>
            <a:off x="2120985" y="1152568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>
            <a:hlinkClick r:id="rId9" action="ppaction://hlinksldjump"/>
          </p:cNvPr>
          <p:cNvSpPr/>
          <p:nvPr/>
        </p:nvSpPr>
        <p:spPr>
          <a:xfrm>
            <a:off x="2125406" y="1755562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>
            <a:hlinkClick r:id="rId10" action="ppaction://hlinksldjump"/>
          </p:cNvPr>
          <p:cNvSpPr/>
          <p:nvPr/>
        </p:nvSpPr>
        <p:spPr>
          <a:xfrm>
            <a:off x="2129827" y="2358556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>
            <a:hlinkClick r:id="rId11" action="ppaction://hlinksldjump"/>
          </p:cNvPr>
          <p:cNvSpPr/>
          <p:nvPr/>
        </p:nvSpPr>
        <p:spPr>
          <a:xfrm>
            <a:off x="2134248" y="2961550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>
            <a:hlinkClick r:id="rId12" action="ppaction://hlinksldjump"/>
          </p:cNvPr>
          <p:cNvSpPr/>
          <p:nvPr/>
        </p:nvSpPr>
        <p:spPr>
          <a:xfrm>
            <a:off x="2112143" y="3564544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>
            <a:hlinkClick r:id="rId13" action="ppaction://hlinksldjump"/>
          </p:cNvPr>
          <p:cNvSpPr/>
          <p:nvPr/>
        </p:nvSpPr>
        <p:spPr>
          <a:xfrm>
            <a:off x="2138669" y="4167538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>
            <a:hlinkClick r:id="rId14" action="ppaction://hlinksldjump"/>
          </p:cNvPr>
          <p:cNvSpPr/>
          <p:nvPr/>
        </p:nvSpPr>
        <p:spPr>
          <a:xfrm>
            <a:off x="2143088" y="4770529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кругленный прямоугольник 22"/>
          <p:cNvSpPr/>
          <p:nvPr/>
        </p:nvSpPr>
        <p:spPr>
          <a:xfrm flipH="1">
            <a:off x="1511660" y="5274585"/>
            <a:ext cx="6408712" cy="936104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Днём, когда светло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994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Умножение 12">
            <a:hlinkClick r:id="" action="ppaction://hlinkshowjump?jump=endshow"/>
          </p:cNvPr>
          <p:cNvSpPr/>
          <p:nvPr/>
        </p:nvSpPr>
        <p:spPr>
          <a:xfrm>
            <a:off x="8369789" y="257305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14" name="Схема 13"/>
          <p:cNvGraphicFramePr/>
          <p:nvPr>
            <p:extLst>
              <p:ext uri="{D42A27DB-BD31-4B8C-83A1-F6EECF244321}">
                <p14:modId xmlns:p14="http://schemas.microsoft.com/office/powerpoint/2010/main" val="1168396695"/>
              </p:ext>
            </p:extLst>
          </p:nvPr>
        </p:nvGraphicFramePr>
        <p:xfrm>
          <a:off x="2051720" y="549574"/>
          <a:ext cx="5352256" cy="4624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5" name="Прямоугольник 14">
            <a:hlinkClick r:id="rId7" action="ppaction://hlinksldjump"/>
          </p:cNvPr>
          <p:cNvSpPr/>
          <p:nvPr/>
        </p:nvSpPr>
        <p:spPr>
          <a:xfrm>
            <a:off x="2116564" y="549574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>
            <a:hlinkClick r:id="rId8" action="ppaction://hlinksldjump"/>
          </p:cNvPr>
          <p:cNvSpPr/>
          <p:nvPr/>
        </p:nvSpPr>
        <p:spPr>
          <a:xfrm>
            <a:off x="2120985" y="1152568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>
            <a:hlinkClick r:id="rId9" action="ppaction://hlinksldjump"/>
          </p:cNvPr>
          <p:cNvSpPr/>
          <p:nvPr/>
        </p:nvSpPr>
        <p:spPr>
          <a:xfrm>
            <a:off x="2125406" y="1755562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>
            <a:hlinkClick r:id="rId10" action="ppaction://hlinksldjump"/>
          </p:cNvPr>
          <p:cNvSpPr/>
          <p:nvPr/>
        </p:nvSpPr>
        <p:spPr>
          <a:xfrm>
            <a:off x="2129827" y="2358556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>
            <a:hlinkClick r:id="rId11" action="ppaction://hlinksldjump"/>
          </p:cNvPr>
          <p:cNvSpPr/>
          <p:nvPr/>
        </p:nvSpPr>
        <p:spPr>
          <a:xfrm>
            <a:off x="2134248" y="2961550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>
            <a:hlinkClick r:id="rId12" action="ppaction://hlinksldjump"/>
          </p:cNvPr>
          <p:cNvSpPr/>
          <p:nvPr/>
        </p:nvSpPr>
        <p:spPr>
          <a:xfrm>
            <a:off x="2112143" y="3564544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>
            <a:hlinkClick r:id="rId13" action="ppaction://hlinksldjump"/>
          </p:cNvPr>
          <p:cNvSpPr/>
          <p:nvPr/>
        </p:nvSpPr>
        <p:spPr>
          <a:xfrm>
            <a:off x="2138669" y="4167538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>
            <a:hlinkClick r:id="rId14" action="ppaction://hlinksldjump"/>
          </p:cNvPr>
          <p:cNvSpPr/>
          <p:nvPr/>
        </p:nvSpPr>
        <p:spPr>
          <a:xfrm>
            <a:off x="2143088" y="4770529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кругленный прямоугольник 22"/>
          <p:cNvSpPr/>
          <p:nvPr/>
        </p:nvSpPr>
        <p:spPr>
          <a:xfrm flipH="1">
            <a:off x="1511660" y="5274585"/>
            <a:ext cx="6408712" cy="936104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Уточнить все подробности, </a:t>
            </a:r>
          </a:p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довести что-либо до логического конца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7777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Умножение 12">
            <a:hlinkClick r:id="" action="ppaction://hlinkshowjump?jump=endshow"/>
          </p:cNvPr>
          <p:cNvSpPr/>
          <p:nvPr/>
        </p:nvSpPr>
        <p:spPr>
          <a:xfrm>
            <a:off x="8369789" y="257305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14" name="Схема 13"/>
          <p:cNvGraphicFramePr/>
          <p:nvPr>
            <p:extLst>
              <p:ext uri="{D42A27DB-BD31-4B8C-83A1-F6EECF244321}">
                <p14:modId xmlns:p14="http://schemas.microsoft.com/office/powerpoint/2010/main" val="1168396695"/>
              </p:ext>
            </p:extLst>
          </p:nvPr>
        </p:nvGraphicFramePr>
        <p:xfrm>
          <a:off x="2051720" y="549574"/>
          <a:ext cx="5352256" cy="4624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5" name="Прямоугольник 14">
            <a:hlinkClick r:id="rId7" action="ppaction://hlinksldjump"/>
          </p:cNvPr>
          <p:cNvSpPr/>
          <p:nvPr/>
        </p:nvSpPr>
        <p:spPr>
          <a:xfrm>
            <a:off x="2116564" y="549574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>
            <a:hlinkClick r:id="rId8" action="ppaction://hlinksldjump"/>
          </p:cNvPr>
          <p:cNvSpPr/>
          <p:nvPr/>
        </p:nvSpPr>
        <p:spPr>
          <a:xfrm>
            <a:off x="2120985" y="1152568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>
            <a:hlinkClick r:id="rId9" action="ppaction://hlinksldjump"/>
          </p:cNvPr>
          <p:cNvSpPr/>
          <p:nvPr/>
        </p:nvSpPr>
        <p:spPr>
          <a:xfrm>
            <a:off x="2125406" y="1755562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>
            <a:hlinkClick r:id="rId10" action="ppaction://hlinksldjump"/>
          </p:cNvPr>
          <p:cNvSpPr/>
          <p:nvPr/>
        </p:nvSpPr>
        <p:spPr>
          <a:xfrm>
            <a:off x="2129827" y="2358556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>
            <a:hlinkClick r:id="rId11" action="ppaction://hlinksldjump"/>
          </p:cNvPr>
          <p:cNvSpPr/>
          <p:nvPr/>
        </p:nvSpPr>
        <p:spPr>
          <a:xfrm>
            <a:off x="2134248" y="2961550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>
            <a:hlinkClick r:id="rId12" action="ppaction://hlinksldjump"/>
          </p:cNvPr>
          <p:cNvSpPr/>
          <p:nvPr/>
        </p:nvSpPr>
        <p:spPr>
          <a:xfrm>
            <a:off x="2112143" y="3564544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>
            <a:hlinkClick r:id="rId13" action="ppaction://hlinksldjump"/>
          </p:cNvPr>
          <p:cNvSpPr/>
          <p:nvPr/>
        </p:nvSpPr>
        <p:spPr>
          <a:xfrm>
            <a:off x="2138669" y="4167538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>
            <a:hlinkClick r:id="rId14" action="ppaction://hlinksldjump"/>
          </p:cNvPr>
          <p:cNvSpPr/>
          <p:nvPr/>
        </p:nvSpPr>
        <p:spPr>
          <a:xfrm>
            <a:off x="2143088" y="4770529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кругленный прямоугольник 22"/>
          <p:cNvSpPr/>
          <p:nvPr/>
        </p:nvSpPr>
        <p:spPr>
          <a:xfrm flipH="1">
            <a:off x="1511660" y="5274585"/>
            <a:ext cx="6408712" cy="936104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Полностью уничтожить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8961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76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6923C"/>
      </a:hlink>
      <a:folHlink>
        <a:srgbClr val="4F6128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331</TotalTime>
  <Words>348</Words>
  <Application>Microsoft Office PowerPoint</Application>
  <PresentationFormat>Экран (4:3)</PresentationFormat>
  <Paragraphs>101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Times New Roman</vt:lpstr>
      <vt:lpstr>Comic Sans MS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Инфографика</dc:title>
  <dc:creator>Фокина Лидия Петровна</dc:creator>
  <cp:keywords>Фразеологический словарь</cp:keywords>
  <cp:lastModifiedBy>Фокина Лидия Петровна</cp:lastModifiedBy>
  <cp:revision>60</cp:revision>
  <dcterms:created xsi:type="dcterms:W3CDTF">2018-03-09T15:08:22Z</dcterms:created>
  <dcterms:modified xsi:type="dcterms:W3CDTF">2018-03-31T06:51:18Z</dcterms:modified>
</cp:coreProperties>
</file>