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68" r:id="rId9"/>
  </p:sldIdLst>
  <p:sldSz cx="9144000" cy="6858000" type="screen4x3"/>
  <p:notesSz cx="6858000" cy="9144000"/>
  <p:embeddedFontLst>
    <p:embeddedFont>
      <p:font typeface="Comic Sans MS" pitchFamily="66" charset="0"/>
      <p:regular r:id="rId10"/>
      <p:bold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EC259DF9-16AB-483F-816A-5D18CE6E4745}" type="presOf" srcId="{37EE171D-EDD8-4C7B-B31D-3FAD456FA141}" destId="{97609064-D54B-40C1-9049-14AB2E986081}" srcOrd="0" destOrd="0" presId="urn:microsoft.com/office/officeart/2005/8/layout/cycle3"/>
    <dgm:cxn modelId="{62AE708F-15BB-4467-8897-2625964248DC}" type="presOf" srcId="{52F430A0-7D3D-4DC0-B7B4-E9875C6DB19E}" destId="{5AAA610D-B592-4153-87B5-747526922C5E}" srcOrd="0" destOrd="0" presId="urn:microsoft.com/office/officeart/2005/8/layout/cycle3"/>
    <dgm:cxn modelId="{B4F6EFFE-0061-48C3-8CD9-1AEA47CE354F}" type="presOf" srcId="{6FBD5179-791A-4D4F-9CB8-C65E7F1F153D}" destId="{2BD8B71D-4CD2-41EE-9261-1631AF9307A3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8344C947-AAFB-45B9-936C-4862047B0323}" type="presOf" srcId="{A3BB797A-78D9-4F34-8E92-F10B2EBDBF22}" destId="{3BFB478B-ACA4-43BA-B85E-297F3EE2348C}" srcOrd="0" destOrd="0" presId="urn:microsoft.com/office/officeart/2005/8/layout/cycle3"/>
    <dgm:cxn modelId="{A6368BA3-2E4C-41A0-8D01-DF455080380F}" type="presOf" srcId="{A7A97FFC-5CBB-46D9-82CF-E3A78EDEB165}" destId="{6848A089-875D-4F15-AE06-F806C925591B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E3AFC199-002D-4F56-B625-D057D3E48AA0}" type="presOf" srcId="{2618890A-F6A6-40FF-94C3-A28FDE78481A}" destId="{78C41B3B-97DB-444C-AEB7-4B2F8F1599AF}" srcOrd="0" destOrd="0" presId="urn:microsoft.com/office/officeart/2005/8/layout/cycle3"/>
    <dgm:cxn modelId="{1997A5FE-9A55-4B97-9E8D-31C338823796}" type="presOf" srcId="{26636C64-019A-4DA5-A862-E01ECE30F6EF}" destId="{F2DC867F-FE16-4A6F-AB38-89195261DED5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1461E129-8F0E-4973-ACF2-885117E93E14}" type="presParOf" srcId="{97609064-D54B-40C1-9049-14AB2E986081}" destId="{0425BABE-B453-4C44-9258-02BA21048F52}" srcOrd="0" destOrd="0" presId="urn:microsoft.com/office/officeart/2005/8/layout/cycle3"/>
    <dgm:cxn modelId="{5F02FCF6-4F8B-4240-AA1F-DF90CBDF1501}" type="presParOf" srcId="{0425BABE-B453-4C44-9258-02BA21048F52}" destId="{78C41B3B-97DB-444C-AEB7-4B2F8F1599AF}" srcOrd="0" destOrd="0" presId="urn:microsoft.com/office/officeart/2005/8/layout/cycle3"/>
    <dgm:cxn modelId="{6AF7D6E8-2F0E-47B5-89CB-08E7C0BFA535}" type="presParOf" srcId="{0425BABE-B453-4C44-9258-02BA21048F52}" destId="{2BD8B71D-4CD2-41EE-9261-1631AF9307A3}" srcOrd="1" destOrd="0" presId="urn:microsoft.com/office/officeart/2005/8/layout/cycle3"/>
    <dgm:cxn modelId="{47E2A019-0B9B-4FAA-BE71-47EF104AA3F4}" type="presParOf" srcId="{0425BABE-B453-4C44-9258-02BA21048F52}" destId="{F2DC867F-FE16-4A6F-AB38-89195261DED5}" srcOrd="2" destOrd="0" presId="urn:microsoft.com/office/officeart/2005/8/layout/cycle3"/>
    <dgm:cxn modelId="{8806FD48-D5E1-41B1-B79D-CA5D5FCB42BF}" type="presParOf" srcId="{0425BABE-B453-4C44-9258-02BA21048F52}" destId="{5AAA610D-B592-4153-87B5-747526922C5E}" srcOrd="3" destOrd="0" presId="urn:microsoft.com/office/officeart/2005/8/layout/cycle3"/>
    <dgm:cxn modelId="{826235F6-9F63-4908-A94A-2AE123C63CB1}" type="presParOf" srcId="{0425BABE-B453-4C44-9258-02BA21048F52}" destId="{3BFB478B-ACA4-43BA-B85E-297F3EE2348C}" srcOrd="4" destOrd="0" presId="urn:microsoft.com/office/officeart/2005/8/layout/cycle3"/>
    <dgm:cxn modelId="{F3697C75-4FB9-48D7-9148-13B5659F933C}" type="presParOf" srcId="{0425BABE-B453-4C44-9258-02BA21048F52}" destId="{6848A089-875D-4F15-AE06-F806C925591B}" srcOrd="5" destOrd="0" presId="urn:microsoft.com/office/officeart/2005/8/layout/cycle3"/>
  </dgm:cxnLst>
  <dgm:bg/>
  <dgm:whole>
    <a:ln w="3175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57FE9A7A-2644-4C85-A601-4474B04568B9}" type="presOf" srcId="{26636C64-019A-4DA5-A862-E01ECE30F6EF}" destId="{F2DC867F-FE16-4A6F-AB38-89195261DED5}" srcOrd="0" destOrd="0" presId="urn:microsoft.com/office/officeart/2005/8/layout/cycle3"/>
    <dgm:cxn modelId="{E974B153-9CD8-4D86-BCEA-79C11AB772C0}" type="presOf" srcId="{2618890A-F6A6-40FF-94C3-A28FDE78481A}" destId="{78C41B3B-97DB-444C-AEB7-4B2F8F1599AF}" srcOrd="0" destOrd="0" presId="urn:microsoft.com/office/officeart/2005/8/layout/cycle3"/>
    <dgm:cxn modelId="{68FC0462-1C44-44B9-BC28-DAA81ED8B803}" type="presOf" srcId="{A3BB797A-78D9-4F34-8E92-F10B2EBDBF22}" destId="{3BFB478B-ACA4-43BA-B85E-297F3EE2348C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681F9A58-9A88-4F65-B886-60E398B5F3CE}" type="presOf" srcId="{6FBD5179-791A-4D4F-9CB8-C65E7F1F153D}" destId="{2BD8B71D-4CD2-41EE-9261-1631AF9307A3}" srcOrd="0" destOrd="0" presId="urn:microsoft.com/office/officeart/2005/8/layout/cycle3"/>
    <dgm:cxn modelId="{0704E32B-52B9-41F7-85D2-7819D3B0D196}" type="presOf" srcId="{37EE171D-EDD8-4C7B-B31D-3FAD456FA141}" destId="{97609064-D54B-40C1-9049-14AB2E986081}" srcOrd="0" destOrd="0" presId="urn:microsoft.com/office/officeart/2005/8/layout/cycle3"/>
    <dgm:cxn modelId="{2CDA087A-A7CB-4886-BD78-3B4EB7C12877}" type="presOf" srcId="{A7A97FFC-5CBB-46D9-82CF-E3A78EDEB165}" destId="{6848A089-875D-4F15-AE06-F806C925591B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F0178D79-943F-4246-9ACC-3189D7B3F650}" type="presOf" srcId="{52F430A0-7D3D-4DC0-B7B4-E9875C6DB19E}" destId="{5AAA610D-B592-4153-87B5-747526922C5E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AA4EFF73-35DC-4374-A91E-8809696CA686}" type="presParOf" srcId="{97609064-D54B-40C1-9049-14AB2E986081}" destId="{0425BABE-B453-4C44-9258-02BA21048F52}" srcOrd="0" destOrd="0" presId="urn:microsoft.com/office/officeart/2005/8/layout/cycle3"/>
    <dgm:cxn modelId="{50C8E9D0-EE81-48C3-91AA-A2D0B38D02BF}" type="presParOf" srcId="{0425BABE-B453-4C44-9258-02BA21048F52}" destId="{78C41B3B-97DB-444C-AEB7-4B2F8F1599AF}" srcOrd="0" destOrd="0" presId="urn:microsoft.com/office/officeart/2005/8/layout/cycle3"/>
    <dgm:cxn modelId="{36111A2A-0258-4C43-857E-603D32E8C0E4}" type="presParOf" srcId="{0425BABE-B453-4C44-9258-02BA21048F52}" destId="{2BD8B71D-4CD2-41EE-9261-1631AF9307A3}" srcOrd="1" destOrd="0" presId="urn:microsoft.com/office/officeart/2005/8/layout/cycle3"/>
    <dgm:cxn modelId="{7DAED4A9-1B86-4C6A-9E7C-3EF544AA7599}" type="presParOf" srcId="{0425BABE-B453-4C44-9258-02BA21048F52}" destId="{F2DC867F-FE16-4A6F-AB38-89195261DED5}" srcOrd="2" destOrd="0" presId="urn:microsoft.com/office/officeart/2005/8/layout/cycle3"/>
    <dgm:cxn modelId="{5B29DD5F-833B-4261-BAE1-EAC75959B55F}" type="presParOf" srcId="{0425BABE-B453-4C44-9258-02BA21048F52}" destId="{5AAA610D-B592-4153-87B5-747526922C5E}" srcOrd="3" destOrd="0" presId="urn:microsoft.com/office/officeart/2005/8/layout/cycle3"/>
    <dgm:cxn modelId="{8CC2157B-9329-49CE-8AB1-C9754E59749E}" type="presParOf" srcId="{0425BABE-B453-4C44-9258-02BA21048F52}" destId="{3BFB478B-ACA4-43BA-B85E-297F3EE2348C}" srcOrd="4" destOrd="0" presId="urn:microsoft.com/office/officeart/2005/8/layout/cycle3"/>
    <dgm:cxn modelId="{61741176-5C5B-4138-AAF8-2D8A4F8720C8}" type="presParOf" srcId="{0425BABE-B453-4C44-9258-02BA21048F52}" destId="{6848A089-875D-4F15-AE06-F806C925591B}" srcOrd="5" destOrd="0" presId="urn:microsoft.com/office/officeart/2005/8/layout/cycle3"/>
  </dgm:cxnLst>
  <dgm:bg/>
  <dgm:whole>
    <a:ln w="317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E454A8-19FC-4495-9807-1AF3763DB647}" type="presOf" srcId="{A3BB797A-78D9-4F34-8E92-F10B2EBDBF22}" destId="{3BFB478B-ACA4-43BA-B85E-297F3EE2348C}" srcOrd="0" destOrd="0" presId="urn:microsoft.com/office/officeart/2005/8/layout/cycle3"/>
    <dgm:cxn modelId="{0224DCCD-F099-4F2C-A404-197FC002A215}" type="presOf" srcId="{A7A97FFC-5CBB-46D9-82CF-E3A78EDEB165}" destId="{6848A089-875D-4F15-AE06-F806C925591B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9F7FFFE5-89DA-46AF-ABD5-3406D7802BDB}" type="presOf" srcId="{2618890A-F6A6-40FF-94C3-A28FDE78481A}" destId="{78C41B3B-97DB-444C-AEB7-4B2F8F1599AF}" srcOrd="0" destOrd="0" presId="urn:microsoft.com/office/officeart/2005/8/layout/cycle3"/>
    <dgm:cxn modelId="{47F5CC30-C11B-486B-B24C-92595C2854BB}" type="presOf" srcId="{26636C64-019A-4DA5-A862-E01ECE30F6EF}" destId="{F2DC867F-FE16-4A6F-AB38-89195261DED5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D0547EAC-0A41-47D5-BC17-DB0B7619A205}" type="presOf" srcId="{37EE171D-EDD8-4C7B-B31D-3FAD456FA141}" destId="{97609064-D54B-40C1-9049-14AB2E986081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6803C613-3DFB-4107-B721-3F3B9D599527}" type="presOf" srcId="{52F430A0-7D3D-4DC0-B7B4-E9875C6DB19E}" destId="{5AAA610D-B592-4153-87B5-747526922C5E}" srcOrd="0" destOrd="0" presId="urn:microsoft.com/office/officeart/2005/8/layout/cycle3"/>
    <dgm:cxn modelId="{ABF5C2B8-35D4-4925-8A5F-0B9B47CF8137}" type="presOf" srcId="{6FBD5179-791A-4D4F-9CB8-C65E7F1F153D}" destId="{2BD8B71D-4CD2-41EE-9261-1631AF9307A3}" srcOrd="0" destOrd="0" presId="urn:microsoft.com/office/officeart/2005/8/layout/cycle3"/>
    <dgm:cxn modelId="{9D0D5B08-D552-41D1-97FB-C05C9B6CCEB9}" type="presParOf" srcId="{97609064-D54B-40C1-9049-14AB2E986081}" destId="{0425BABE-B453-4C44-9258-02BA21048F52}" srcOrd="0" destOrd="0" presId="urn:microsoft.com/office/officeart/2005/8/layout/cycle3"/>
    <dgm:cxn modelId="{95034935-4BA7-4565-B546-E3808CBCA3BE}" type="presParOf" srcId="{0425BABE-B453-4C44-9258-02BA21048F52}" destId="{78C41B3B-97DB-444C-AEB7-4B2F8F1599AF}" srcOrd="0" destOrd="0" presId="urn:microsoft.com/office/officeart/2005/8/layout/cycle3"/>
    <dgm:cxn modelId="{98980255-DBF7-46BC-98C1-B845427108FB}" type="presParOf" srcId="{0425BABE-B453-4C44-9258-02BA21048F52}" destId="{2BD8B71D-4CD2-41EE-9261-1631AF9307A3}" srcOrd="1" destOrd="0" presId="urn:microsoft.com/office/officeart/2005/8/layout/cycle3"/>
    <dgm:cxn modelId="{3A5C2A46-86AC-4EA5-BFAF-9B71A45A1051}" type="presParOf" srcId="{0425BABE-B453-4C44-9258-02BA21048F52}" destId="{F2DC867F-FE16-4A6F-AB38-89195261DED5}" srcOrd="2" destOrd="0" presId="urn:microsoft.com/office/officeart/2005/8/layout/cycle3"/>
    <dgm:cxn modelId="{2E735857-C2C5-4680-AB02-3A47F9EB3634}" type="presParOf" srcId="{0425BABE-B453-4C44-9258-02BA21048F52}" destId="{5AAA610D-B592-4153-87B5-747526922C5E}" srcOrd="3" destOrd="0" presId="urn:microsoft.com/office/officeart/2005/8/layout/cycle3"/>
    <dgm:cxn modelId="{A4830A99-FFE8-4B58-A5FB-FBDC96208AC5}" type="presParOf" srcId="{0425BABE-B453-4C44-9258-02BA21048F52}" destId="{3BFB478B-ACA4-43BA-B85E-297F3EE2348C}" srcOrd="4" destOrd="0" presId="urn:microsoft.com/office/officeart/2005/8/layout/cycle3"/>
    <dgm:cxn modelId="{9978D645-FAD7-440A-B618-C09FB0673A95}" type="presParOf" srcId="{0425BABE-B453-4C44-9258-02BA21048F52}" destId="{6848A089-875D-4F15-AE06-F806C925591B}" srcOrd="5" destOrd="0" presId="urn:microsoft.com/office/officeart/2005/8/layout/cycle3"/>
  </dgm:cxnLst>
  <dgm:bg/>
  <dgm:whole>
    <a:ln w="317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10B3E3-D926-4F3F-9915-681CE0F6FD85}" type="presOf" srcId="{A3BB797A-78D9-4F34-8E92-F10B2EBDBF22}" destId="{3BFB478B-ACA4-43BA-B85E-297F3EE2348C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0B34B8D7-7A99-4E47-A13A-55078DBE66CB}" type="presOf" srcId="{A7A97FFC-5CBB-46D9-82CF-E3A78EDEB165}" destId="{6848A089-875D-4F15-AE06-F806C925591B}" srcOrd="0" destOrd="0" presId="urn:microsoft.com/office/officeart/2005/8/layout/cycle3"/>
    <dgm:cxn modelId="{D64C16AF-62F9-4DAC-903E-A335E74D0F08}" type="presOf" srcId="{6FBD5179-791A-4D4F-9CB8-C65E7F1F153D}" destId="{2BD8B71D-4CD2-41EE-9261-1631AF9307A3}" srcOrd="0" destOrd="0" presId="urn:microsoft.com/office/officeart/2005/8/layout/cycle3"/>
    <dgm:cxn modelId="{85700109-BEC3-4696-A820-60F34EFDE164}" type="presOf" srcId="{26636C64-019A-4DA5-A862-E01ECE30F6EF}" destId="{F2DC867F-FE16-4A6F-AB38-89195261DED5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E2341254-096E-4CAE-A1D7-6518C17CB97D}" type="presOf" srcId="{52F430A0-7D3D-4DC0-B7B4-E9875C6DB19E}" destId="{5AAA610D-B592-4153-87B5-747526922C5E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08C4F54E-4ADD-4F08-A861-2E287FF76A64}" type="presOf" srcId="{2618890A-F6A6-40FF-94C3-A28FDE78481A}" destId="{78C41B3B-97DB-444C-AEB7-4B2F8F1599AF}" srcOrd="0" destOrd="0" presId="urn:microsoft.com/office/officeart/2005/8/layout/cycle3"/>
    <dgm:cxn modelId="{58A32B22-2E14-431C-BC43-E8E763D3C7C5}" type="presOf" srcId="{37EE171D-EDD8-4C7B-B31D-3FAD456FA141}" destId="{97609064-D54B-40C1-9049-14AB2E986081}" srcOrd="0" destOrd="0" presId="urn:microsoft.com/office/officeart/2005/8/layout/cycle3"/>
    <dgm:cxn modelId="{66BD7586-75A3-4394-A00A-9E758E624C19}" type="presParOf" srcId="{97609064-D54B-40C1-9049-14AB2E986081}" destId="{0425BABE-B453-4C44-9258-02BA21048F52}" srcOrd="0" destOrd="0" presId="urn:microsoft.com/office/officeart/2005/8/layout/cycle3"/>
    <dgm:cxn modelId="{809F9F03-D829-4957-B178-0037C66486A4}" type="presParOf" srcId="{0425BABE-B453-4C44-9258-02BA21048F52}" destId="{78C41B3B-97DB-444C-AEB7-4B2F8F1599AF}" srcOrd="0" destOrd="0" presId="urn:microsoft.com/office/officeart/2005/8/layout/cycle3"/>
    <dgm:cxn modelId="{1BD2A07C-3957-413C-9F32-E38AADEBEFA6}" type="presParOf" srcId="{0425BABE-B453-4C44-9258-02BA21048F52}" destId="{2BD8B71D-4CD2-41EE-9261-1631AF9307A3}" srcOrd="1" destOrd="0" presId="urn:microsoft.com/office/officeart/2005/8/layout/cycle3"/>
    <dgm:cxn modelId="{DF94E894-A6DA-4FA8-8C0C-5DE425CB45A9}" type="presParOf" srcId="{0425BABE-B453-4C44-9258-02BA21048F52}" destId="{F2DC867F-FE16-4A6F-AB38-89195261DED5}" srcOrd="2" destOrd="0" presId="urn:microsoft.com/office/officeart/2005/8/layout/cycle3"/>
    <dgm:cxn modelId="{AAF3A1DE-DF2E-4C56-83CA-F7B3A656644F}" type="presParOf" srcId="{0425BABE-B453-4C44-9258-02BA21048F52}" destId="{5AAA610D-B592-4153-87B5-747526922C5E}" srcOrd="3" destOrd="0" presId="urn:microsoft.com/office/officeart/2005/8/layout/cycle3"/>
    <dgm:cxn modelId="{EAE7FE12-11AD-4125-BC20-050776A51A60}" type="presParOf" srcId="{0425BABE-B453-4C44-9258-02BA21048F52}" destId="{3BFB478B-ACA4-43BA-B85E-297F3EE2348C}" srcOrd="4" destOrd="0" presId="urn:microsoft.com/office/officeart/2005/8/layout/cycle3"/>
    <dgm:cxn modelId="{F012FC31-1066-44EC-9895-065F8F431783}" type="presParOf" srcId="{0425BABE-B453-4C44-9258-02BA21048F52}" destId="{6848A089-875D-4F15-AE06-F806C925591B}" srcOrd="5" destOrd="0" presId="urn:microsoft.com/office/officeart/2005/8/layout/cycle3"/>
  </dgm:cxnLst>
  <dgm:bg/>
  <dgm:whole>
    <a:ln w="317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7703B9A3-0F14-46D2-80D3-F66184FF5D82}" type="presOf" srcId="{52F430A0-7D3D-4DC0-B7B4-E9875C6DB19E}" destId="{5AAA610D-B592-4153-87B5-747526922C5E}" srcOrd="0" destOrd="0" presId="urn:microsoft.com/office/officeart/2005/8/layout/cycle3"/>
    <dgm:cxn modelId="{27935D37-31DB-49EE-BA49-D91150943CE0}" type="presOf" srcId="{A7A97FFC-5CBB-46D9-82CF-E3A78EDEB165}" destId="{6848A089-875D-4F15-AE06-F806C925591B}" srcOrd="0" destOrd="0" presId="urn:microsoft.com/office/officeart/2005/8/layout/cycle3"/>
    <dgm:cxn modelId="{D1974E56-F134-4258-81A4-006C6992D93B}" type="presOf" srcId="{A3BB797A-78D9-4F34-8E92-F10B2EBDBF22}" destId="{3BFB478B-ACA4-43BA-B85E-297F3EE2348C}" srcOrd="0" destOrd="0" presId="urn:microsoft.com/office/officeart/2005/8/layout/cycle3"/>
    <dgm:cxn modelId="{B54F2A7B-D69D-4AB0-ABD8-8FFDFD5A1E72}" type="presOf" srcId="{6FBD5179-791A-4D4F-9CB8-C65E7F1F153D}" destId="{2BD8B71D-4CD2-41EE-9261-1631AF9307A3}" srcOrd="0" destOrd="0" presId="urn:microsoft.com/office/officeart/2005/8/layout/cycle3"/>
    <dgm:cxn modelId="{ED402366-97FD-4B5C-A3D8-2EAA589ADFCD}" type="presOf" srcId="{2618890A-F6A6-40FF-94C3-A28FDE78481A}" destId="{78C41B3B-97DB-444C-AEB7-4B2F8F1599AF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5B3172BC-1C89-4CD3-8D5B-B64175DAB170}" type="presOf" srcId="{26636C64-019A-4DA5-A862-E01ECE30F6EF}" destId="{F2DC867F-FE16-4A6F-AB38-89195261DED5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1E6225DB-C098-48BD-89B6-2ECD5BE720C1}" type="presOf" srcId="{37EE171D-EDD8-4C7B-B31D-3FAD456FA141}" destId="{97609064-D54B-40C1-9049-14AB2E986081}" srcOrd="0" destOrd="0" presId="urn:microsoft.com/office/officeart/2005/8/layout/cycle3"/>
    <dgm:cxn modelId="{79834397-DAD8-4600-A958-803615A65BF2}" type="presParOf" srcId="{97609064-D54B-40C1-9049-14AB2E986081}" destId="{0425BABE-B453-4C44-9258-02BA21048F52}" srcOrd="0" destOrd="0" presId="urn:microsoft.com/office/officeart/2005/8/layout/cycle3"/>
    <dgm:cxn modelId="{7B7384F8-D5CD-4110-99A7-E4B7C5225397}" type="presParOf" srcId="{0425BABE-B453-4C44-9258-02BA21048F52}" destId="{78C41B3B-97DB-444C-AEB7-4B2F8F1599AF}" srcOrd="0" destOrd="0" presId="urn:microsoft.com/office/officeart/2005/8/layout/cycle3"/>
    <dgm:cxn modelId="{73D7E299-17E4-4FEE-9CB9-DB3A175B47B7}" type="presParOf" srcId="{0425BABE-B453-4C44-9258-02BA21048F52}" destId="{2BD8B71D-4CD2-41EE-9261-1631AF9307A3}" srcOrd="1" destOrd="0" presId="urn:microsoft.com/office/officeart/2005/8/layout/cycle3"/>
    <dgm:cxn modelId="{CBA938F3-992E-4FE5-871F-F73401CD647C}" type="presParOf" srcId="{0425BABE-B453-4C44-9258-02BA21048F52}" destId="{F2DC867F-FE16-4A6F-AB38-89195261DED5}" srcOrd="2" destOrd="0" presId="urn:microsoft.com/office/officeart/2005/8/layout/cycle3"/>
    <dgm:cxn modelId="{B4D2A841-EC9B-4936-BB96-DE88E6015F29}" type="presParOf" srcId="{0425BABE-B453-4C44-9258-02BA21048F52}" destId="{5AAA610D-B592-4153-87B5-747526922C5E}" srcOrd="3" destOrd="0" presId="urn:microsoft.com/office/officeart/2005/8/layout/cycle3"/>
    <dgm:cxn modelId="{A12B5C55-4DB0-4306-8BEB-F9F0A80CD38E}" type="presParOf" srcId="{0425BABE-B453-4C44-9258-02BA21048F52}" destId="{3BFB478B-ACA4-43BA-B85E-297F3EE2348C}" srcOrd="4" destOrd="0" presId="urn:microsoft.com/office/officeart/2005/8/layout/cycle3"/>
    <dgm:cxn modelId="{29B2FAB7-DE30-4E09-80E7-A1355CE1E942}" type="presParOf" srcId="{0425BABE-B453-4C44-9258-02BA21048F52}" destId="{6848A089-875D-4F15-AE06-F806C925591B}" srcOrd="5" destOrd="0" presId="urn:microsoft.com/office/officeart/2005/8/layout/cycle3"/>
  </dgm:cxnLst>
  <dgm:bg/>
  <dgm:whole>
    <a:ln w="317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26636C64-019A-4DA5-A862-E01ECE30F6EF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52F430A0-7D3D-4DC0-B7B4-E9875C6DB19E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3BB797A-78D9-4F34-8E92-F10B2EBDBF2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A7A97FFC-5CBB-46D9-82CF-E3A78EDEB16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r>
            <a:rPr lang="ru-RU" sz="2400" b="1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 b="1">
            <a:ln>
              <a:solidFill>
                <a:srgbClr val="7A0000"/>
              </a:solidFill>
            </a:ln>
            <a:solidFill>
              <a:srgbClr val="7030A0"/>
            </a:solidFill>
            <a:effectLst/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  <dgm:t>
        <a:bodyPr/>
        <a:lstStyle/>
        <a:p>
          <a:endParaRPr lang="ru-RU"/>
        </a:p>
      </dgm:t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38FC69-411D-42E9-87EA-3CB3F8F0C82C}" type="presOf" srcId="{6FBD5179-791A-4D4F-9CB8-C65E7F1F153D}" destId="{2BD8B71D-4CD2-41EE-9261-1631AF9307A3}" srcOrd="0" destOrd="0" presId="urn:microsoft.com/office/officeart/2005/8/layout/cycle3"/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8F5FB132-130E-450C-816F-594497A744E5}" type="presOf" srcId="{A3BB797A-78D9-4F34-8E92-F10B2EBDBF22}" destId="{3BFB478B-ACA4-43BA-B85E-297F3EE2348C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C296BD64-9531-4AF0-91CD-9F60354A2BA2}" type="presOf" srcId="{2618890A-F6A6-40FF-94C3-A28FDE78481A}" destId="{78C41B3B-97DB-444C-AEB7-4B2F8F1599AF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5956E045-3953-4640-9D51-0765C00B8619}" type="presOf" srcId="{26636C64-019A-4DA5-A862-E01ECE30F6EF}" destId="{F2DC867F-FE16-4A6F-AB38-89195261DED5}" srcOrd="0" destOrd="0" presId="urn:microsoft.com/office/officeart/2005/8/layout/cycle3"/>
    <dgm:cxn modelId="{BB13B9B7-2AA4-4C8E-A690-B8185188C48C}" type="presOf" srcId="{37EE171D-EDD8-4C7B-B31D-3FAD456FA141}" destId="{97609064-D54B-40C1-9049-14AB2E986081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C2D800F4-D1EF-4E9F-A7BF-90A2E0548403}" type="presOf" srcId="{A7A97FFC-5CBB-46D9-82CF-E3A78EDEB165}" destId="{6848A089-875D-4F15-AE06-F806C925591B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4B2EB19F-CF39-4B60-898E-D38A45521398}" type="presOf" srcId="{52F430A0-7D3D-4DC0-B7B4-E9875C6DB19E}" destId="{5AAA610D-B592-4153-87B5-747526922C5E}" srcOrd="0" destOrd="0" presId="urn:microsoft.com/office/officeart/2005/8/layout/cycle3"/>
    <dgm:cxn modelId="{CC71BE05-C748-4065-A0FF-40C02DAE542B}" type="presParOf" srcId="{97609064-D54B-40C1-9049-14AB2E986081}" destId="{0425BABE-B453-4C44-9258-02BA21048F52}" srcOrd="0" destOrd="0" presId="urn:microsoft.com/office/officeart/2005/8/layout/cycle3"/>
    <dgm:cxn modelId="{F7299068-FC7E-4963-A528-12541CE5C940}" type="presParOf" srcId="{0425BABE-B453-4C44-9258-02BA21048F52}" destId="{78C41B3B-97DB-444C-AEB7-4B2F8F1599AF}" srcOrd="0" destOrd="0" presId="urn:microsoft.com/office/officeart/2005/8/layout/cycle3"/>
    <dgm:cxn modelId="{9893D4B3-3B49-4FBB-B251-8875EA972CF3}" type="presParOf" srcId="{0425BABE-B453-4C44-9258-02BA21048F52}" destId="{2BD8B71D-4CD2-41EE-9261-1631AF9307A3}" srcOrd="1" destOrd="0" presId="urn:microsoft.com/office/officeart/2005/8/layout/cycle3"/>
    <dgm:cxn modelId="{52D2A487-75FA-4BB8-91CF-E6C28979A0E3}" type="presParOf" srcId="{0425BABE-B453-4C44-9258-02BA21048F52}" destId="{F2DC867F-FE16-4A6F-AB38-89195261DED5}" srcOrd="2" destOrd="0" presId="urn:microsoft.com/office/officeart/2005/8/layout/cycle3"/>
    <dgm:cxn modelId="{83040F68-88CF-40C8-8F5E-7D5FED5B5170}" type="presParOf" srcId="{0425BABE-B453-4C44-9258-02BA21048F52}" destId="{5AAA610D-B592-4153-87B5-747526922C5E}" srcOrd="3" destOrd="0" presId="urn:microsoft.com/office/officeart/2005/8/layout/cycle3"/>
    <dgm:cxn modelId="{06AAAE6D-DCB1-4428-8457-88B3F0FA3C90}" type="presParOf" srcId="{0425BABE-B453-4C44-9258-02BA21048F52}" destId="{3BFB478B-ACA4-43BA-B85E-297F3EE2348C}" srcOrd="4" destOrd="0" presId="urn:microsoft.com/office/officeart/2005/8/layout/cycle3"/>
    <dgm:cxn modelId="{00D83E76-B2C4-4E52-81F0-A54529551F3B}" type="presParOf" srcId="{0425BABE-B453-4C44-9258-02BA21048F52}" destId="{6848A089-875D-4F15-AE06-F806C925591B}" srcOrd="5" destOrd="0" presId="urn:microsoft.com/office/officeart/2005/8/layout/cycle3"/>
  </dgm:cxnLst>
  <dgm:bg/>
  <dgm:whole>
    <a:ln w="317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голову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Терять почву под ногами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Тише воды, ниже травы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Тут как тут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Тяжёл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rgbClr val="7A0000"/>
                </a:solidFill>
              </a:ln>
              <a:effectLst/>
              <a:latin typeface="Comic Sans MS" pitchFamily="66" charset="0"/>
            </a:rPr>
            <a:t>на подъём</a:t>
          </a:r>
          <a:endParaRPr lang="ru-RU" sz="2400" b="1" kern="1200" dirty="0">
            <a:ln>
              <a:solidFill>
                <a:srgbClr val="7A0000"/>
              </a:solidFill>
            </a:ln>
            <a:effectLst/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4.xml"/><Relationship Id="rId4" Type="http://schemas.openxmlformats.org/officeDocument/2006/relationships/diagramLayout" Target="../diagrams/layout1.xml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slide" Target="slide5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slide" Target="slide5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slide" Target="slide5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5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slide" Target="slide5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709/16969765.141/0_74c93_8f7b4ea4_M.png" TargetMode="External"/><Relationship Id="rId2" Type="http://schemas.openxmlformats.org/officeDocument/2006/relationships/hyperlink" Target="http://www.playcast.ru/uploads/2014/06/16/895656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asyen.ru/load/admin/konkursy/mk_45_sozdanie_infografiki_v_powerpoint/232-1-0-62065" TargetMode="External"/><Relationship Id="rId5" Type="http://schemas.openxmlformats.org/officeDocument/2006/relationships/hyperlink" Target="http://didaktor.ru/interaktivnaya-infografika-v-powerpoint-eto-vozmozhno/#more-5892" TargetMode="External"/><Relationship Id="rId4" Type="http://schemas.openxmlformats.org/officeDocument/2006/relationships/hyperlink" Target="https://img-fotki.yandex.ru/get/60015/200418627.15e/0_16ef73_a557fe6e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1423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rgbClr val="7A0000"/>
                  </a:gs>
                  <a:gs pos="50000">
                    <a:srgbClr val="FFC000"/>
                  </a:gs>
                  <a:gs pos="65000">
                    <a:srgbClr val="7A00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600" i="1" dirty="0" smtClean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24</a:t>
            </a:r>
            <a:endParaRPr lang="ru-RU" sz="3600" i="1" dirty="0">
              <a:ln w="11430"/>
              <a:gradFill>
                <a:gsLst>
                  <a:gs pos="36000">
                    <a:srgbClr val="7A0000"/>
                  </a:gs>
                  <a:gs pos="50000">
                    <a:srgbClr val="FFC000"/>
                  </a:gs>
                  <a:gs pos="65000">
                    <a:srgbClr val="7A00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rgbClr val="7A0000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128" y="5301208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162930" y="266939"/>
            <a:ext cx="360000" cy="360000"/>
          </a:xfrm>
          <a:prstGeom prst="actionButtonInforma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66714" y="262003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09814956"/>
              </p:ext>
            </p:extLst>
          </p:nvPr>
        </p:nvGraphicFramePr>
        <p:xfrm>
          <a:off x="1165914" y="66946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кругленный прямоугольник 2">
            <a:hlinkClick r:id="rId8" action="ppaction://hlinksldjump"/>
          </p:cNvPr>
          <p:cNvSpPr/>
          <p:nvPr/>
        </p:nvSpPr>
        <p:spPr>
          <a:xfrm>
            <a:off x="3398162" y="73330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9" action="ppaction://hlinksldjump"/>
          </p:cNvPr>
          <p:cNvSpPr/>
          <p:nvPr/>
        </p:nvSpPr>
        <p:spPr>
          <a:xfrm>
            <a:off x="1761228" y="193355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5035096" y="193267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1761228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5067877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8366714" y="262003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25982343"/>
              </p:ext>
            </p:extLst>
          </p:nvPr>
        </p:nvGraphicFramePr>
        <p:xfrm>
          <a:off x="1165914" y="66946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Скругленный прямоугольник 13">
            <a:hlinkClick r:id="rId7" action="ppaction://hlinksldjump"/>
          </p:cNvPr>
          <p:cNvSpPr/>
          <p:nvPr/>
        </p:nvSpPr>
        <p:spPr>
          <a:xfrm>
            <a:off x="3398162" y="73330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8" action="ppaction://hlinksldjump"/>
          </p:cNvPr>
          <p:cNvSpPr/>
          <p:nvPr/>
        </p:nvSpPr>
        <p:spPr>
          <a:xfrm>
            <a:off x="1761228" y="193355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9" action="ppaction://hlinksldjump"/>
          </p:cNvPr>
          <p:cNvSpPr/>
          <p:nvPr/>
        </p:nvSpPr>
        <p:spPr>
          <a:xfrm>
            <a:off x="5035096" y="193267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0" action="ppaction://hlinksldjump"/>
          </p:cNvPr>
          <p:cNvSpPr/>
          <p:nvPr/>
        </p:nvSpPr>
        <p:spPr>
          <a:xfrm>
            <a:off x="1761228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1" action="ppaction://hlinksldjump"/>
          </p:cNvPr>
          <p:cNvSpPr/>
          <p:nvPr/>
        </p:nvSpPr>
        <p:spPr>
          <a:xfrm>
            <a:off x="5067877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1885994" y="4845925"/>
            <a:ext cx="5760640" cy="1484277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1.Попав в затруднительное положение, не знать как поступить.</a:t>
            </a:r>
          </a:p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2.Лишаться рассудительности из-за сильных чувств, эмоций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366714" y="262003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597837375"/>
              </p:ext>
            </p:extLst>
          </p:nvPr>
        </p:nvGraphicFramePr>
        <p:xfrm>
          <a:off x="1165914" y="66946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Скругленный прямоугольник 11">
            <a:hlinkClick r:id="rId7" action="ppaction://hlinksldjump"/>
          </p:cNvPr>
          <p:cNvSpPr/>
          <p:nvPr/>
        </p:nvSpPr>
        <p:spPr>
          <a:xfrm>
            <a:off x="3398162" y="73330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8" action="ppaction://hlinksldjump"/>
          </p:cNvPr>
          <p:cNvSpPr/>
          <p:nvPr/>
        </p:nvSpPr>
        <p:spPr>
          <a:xfrm>
            <a:off x="1761228" y="193355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9" action="ppaction://hlinksldjump"/>
          </p:cNvPr>
          <p:cNvSpPr/>
          <p:nvPr/>
        </p:nvSpPr>
        <p:spPr>
          <a:xfrm>
            <a:off x="5035096" y="193267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0" action="ppaction://hlinksldjump"/>
          </p:cNvPr>
          <p:cNvSpPr/>
          <p:nvPr/>
        </p:nvSpPr>
        <p:spPr>
          <a:xfrm>
            <a:off x="1761228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1" action="ppaction://hlinksldjump"/>
          </p:cNvPr>
          <p:cNvSpPr/>
          <p:nvPr/>
        </p:nvSpPr>
        <p:spPr>
          <a:xfrm>
            <a:off x="5067877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 flipH="1">
            <a:off x="1885994" y="4845925"/>
            <a:ext cx="5760640" cy="1484277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Лишаться уверенности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66714" y="262003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500540628"/>
              </p:ext>
            </p:extLst>
          </p:nvPr>
        </p:nvGraphicFramePr>
        <p:xfrm>
          <a:off x="1165914" y="66946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3398162" y="73330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1761228" y="193355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5035096" y="193267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1761228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1" action="ppaction://hlinksldjump"/>
          </p:cNvPr>
          <p:cNvSpPr/>
          <p:nvPr/>
        </p:nvSpPr>
        <p:spPr>
          <a:xfrm>
            <a:off x="5067877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flipH="1">
            <a:off x="1885994" y="4845925"/>
            <a:ext cx="5760640" cy="1484277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Очень скромный, незаметный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66714" y="262003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402882624"/>
              </p:ext>
            </p:extLst>
          </p:nvPr>
        </p:nvGraphicFramePr>
        <p:xfrm>
          <a:off x="1165914" y="66946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3398162" y="73330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1761228" y="193355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5035096" y="193267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1761228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1" action="ppaction://hlinksldjump"/>
          </p:cNvPr>
          <p:cNvSpPr/>
          <p:nvPr/>
        </p:nvSpPr>
        <p:spPr>
          <a:xfrm>
            <a:off x="5067877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flipH="1">
            <a:off x="1885994" y="4845925"/>
            <a:ext cx="5760640" cy="1484277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Сразу, вдруг, в тот самый момент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66714" y="262003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741079770"/>
              </p:ext>
            </p:extLst>
          </p:nvPr>
        </p:nvGraphicFramePr>
        <p:xfrm>
          <a:off x="1165914" y="669462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3398162" y="733305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1761228" y="1933558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5035096" y="193267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1761228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1" action="ppaction://hlinksldjump"/>
          </p:cNvPr>
          <p:cNvSpPr/>
          <p:nvPr/>
        </p:nvSpPr>
        <p:spPr>
          <a:xfrm>
            <a:off x="5067877" y="3604000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flipH="1">
            <a:off x="1885994" y="4845925"/>
            <a:ext cx="5760640" cy="1484277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1.Не любит выходить, выезжать.</a:t>
            </a:r>
          </a:p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2.С большой неохотой, ленивый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0966" y="5589240"/>
            <a:ext cx="64964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rgbClr val="7A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548680"/>
            <a:ext cx="7075343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rgbClr val="7A0000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2"/>
                </a:solidFill>
                <a:latin typeface="Comic Sans MS" pitchFamily="66" charset="0"/>
                <a:hlinkClick r:id="rId2"/>
              </a:rPr>
              <a:t>Фон</a:t>
            </a:r>
            <a:r>
              <a:rPr lang="ru-RU" sz="1400" b="1" dirty="0">
                <a:solidFill>
                  <a:schemeClr val="accent2"/>
                </a:solidFill>
                <a:latin typeface="Comic Sans MS" pitchFamily="66" charset="0"/>
              </a:rPr>
              <a:t>   </a:t>
            </a:r>
            <a:endParaRPr lang="ru-RU" sz="1400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ru-RU" sz="1400" b="1" dirty="0" smtClean="0">
                <a:solidFill>
                  <a:schemeClr val="accent2"/>
                </a:solidFill>
                <a:latin typeface="Comic Sans MS" pitchFamily="66" charset="0"/>
                <a:hlinkClick r:id="rId3"/>
              </a:rPr>
              <a:t>Уголок</a:t>
            </a:r>
            <a:r>
              <a:rPr lang="ru-RU" sz="1400" b="1" dirty="0" smtClean="0">
                <a:solidFill>
                  <a:schemeClr val="accent2"/>
                </a:solidFill>
                <a:latin typeface="Comic Sans MS" pitchFamily="66" charset="0"/>
              </a:rPr>
              <a:t>    </a:t>
            </a:r>
          </a:p>
          <a:p>
            <a:r>
              <a:rPr lang="ru-RU" sz="1400" b="1" dirty="0" smtClean="0">
                <a:solidFill>
                  <a:schemeClr val="accent2"/>
                </a:solidFill>
                <a:latin typeface="Comic Sans MS" pitchFamily="66" charset="0"/>
                <a:hlinkClick r:id="rId4"/>
              </a:rPr>
              <a:t>Декор</a:t>
            </a:r>
            <a:endParaRPr lang="ru-RU" sz="1400" b="1" dirty="0">
              <a:solidFill>
                <a:schemeClr val="accent2"/>
              </a:solidFill>
              <a:latin typeface="Comic Sans MS" pitchFamily="66" charset="0"/>
            </a:endParaRPr>
          </a:p>
          <a:p>
            <a:endParaRPr lang="ru-RU" sz="1400" b="1" i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rgbClr val="7A0000"/>
                </a:solidFill>
                <a:latin typeface="Comic Sans MS" pitchFamily="66" charset="0"/>
                <a:hlinkClick r:id="rId5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rgbClr val="7A0000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rgbClr val="7A0000"/>
                </a:solidFill>
                <a:latin typeface="Comic Sans MS" pitchFamily="66" charset="0"/>
                <a:hlinkClick r:id="rId6"/>
              </a:rPr>
              <a:t>http://</a:t>
            </a:r>
            <a:r>
              <a:rPr lang="en-US" sz="1400" dirty="0" smtClean="0">
                <a:solidFill>
                  <a:srgbClr val="7A0000"/>
                </a:solidFill>
                <a:latin typeface="Comic Sans MS" pitchFamily="66" charset="0"/>
                <a:hlinkClick r:id="rId6"/>
              </a:rPr>
              <a:t>easyen.ru/load/admin/konkursy/mk_45_sozdanie_infografiki_v_powerpoint/232-1-0-62065</a:t>
            </a:r>
            <a:endParaRPr lang="ru-RU" sz="1400" dirty="0">
              <a:solidFill>
                <a:srgbClr val="7A000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5949" y="6242439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236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46</cp:revision>
  <dcterms:created xsi:type="dcterms:W3CDTF">2018-03-09T15:08:22Z</dcterms:created>
  <dcterms:modified xsi:type="dcterms:W3CDTF">2018-03-31T07:09:12Z</dcterms:modified>
</cp:coreProperties>
</file>