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61" r:id="rId2"/>
    <p:sldId id="262" r:id="rId3"/>
    <p:sldId id="263" r:id="rId4"/>
    <p:sldId id="260" r:id="rId5"/>
  </p:sldIdLst>
  <p:sldSz cx="9144000" cy="6858000" type="screen4x3"/>
  <p:notesSz cx="6858000" cy="9144000"/>
  <p:embeddedFontLst>
    <p:embeddedFont>
      <p:font typeface="Comic Sans MS" pitchFamily="66" charset="0"/>
      <p:regular r:id="rId6"/>
      <p:bold r:id="rId7"/>
    </p:embeddedFont>
    <p:embeddedFont>
      <p:font typeface="Calibri" pitchFamily="34" charset="0"/>
      <p:regular r:id="rId8"/>
      <p:bold r:id="rId9"/>
      <p:italic r:id="rId10"/>
      <p:boldItalic r:id="rId1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16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font" Target="fonts/font4.fntdata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15.04.2018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15.04.2018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15.04.2018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15.04.2018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15.04.2018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15.04.2018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15.04.2018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15.04.2018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15.04.2018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15.04.2018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15.04.2018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0lik.ru/uploads/posts/1181475269_13.jpg" TargetMode="External"/><Relationship Id="rId2" Type="http://schemas.openxmlformats.org/officeDocument/2006/relationships/hyperlink" Target="http://photoudom.ru/photo/c3/c3a2be45bd888f5245e01b9d0a7d4c63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ramki-vsem.ru/images/ramki135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5720" y="2143116"/>
            <a:ext cx="857256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 smtClean="0">
                <a:ln w="19050">
                  <a:noFill/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Дидактический материал к уроку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8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Словарный диктант № </a:t>
            </a:r>
            <a:r>
              <a:rPr lang="ru-RU" sz="48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5</a:t>
            </a:r>
            <a:endParaRPr lang="ru-RU" sz="4800" b="1" dirty="0" smtClean="0">
              <a:ln w="19050">
                <a:solidFill>
                  <a:prstClr val="white"/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Comic Sans MS" pitchFamily="66" charset="0"/>
              <a:cs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 smtClean="0">
                <a:ln w="19050">
                  <a:noFill/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1 класс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 smtClean="0">
                <a:ln w="19050">
                  <a:noFill/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УМК «Школа России»</a:t>
            </a:r>
            <a:endParaRPr lang="ru-RU" sz="2400" b="1" dirty="0">
              <a:ln w="19050">
                <a:noFill/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Comic Sans MS" pitchFamily="66" charset="0"/>
              <a:cs typeface="Arial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30407" y="4653136"/>
            <a:ext cx="608318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Автор : Фокина Лидия Петровна,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учитель начальных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классов МКОУ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«СОШ ст. Евсино»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Искитимского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 района Новосибирской области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2018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Comic Sans MS" pitchFamily="66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548680"/>
            <a:ext cx="8892480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4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М</a:t>
            </a:r>
            <a:r>
              <a:rPr lang="ru-RU" sz="4400" dirty="0" err="1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.</a:t>
            </a:r>
            <a:r>
              <a:rPr lang="ru-RU" sz="4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дведь</a:t>
            </a:r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, </a:t>
            </a:r>
            <a:r>
              <a:rPr lang="ru-RU" sz="4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р</a:t>
            </a:r>
            <a:r>
              <a:rPr lang="ru-RU" sz="4400" dirty="0" err="1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.</a:t>
            </a:r>
            <a:r>
              <a:rPr lang="ru-RU" sz="4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бота</a:t>
            </a:r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, </a:t>
            </a:r>
            <a:r>
              <a:rPr lang="ru-RU" sz="4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дев</a:t>
            </a:r>
            <a:r>
              <a:rPr lang="ru-RU" sz="4400" dirty="0" err="1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.</a:t>
            </a:r>
            <a:r>
              <a:rPr lang="ru-RU" sz="4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чка</a:t>
            </a:r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,</a:t>
            </a:r>
          </a:p>
          <a:p>
            <a:pPr algn="ctr">
              <a:lnSpc>
                <a:spcPct val="150000"/>
              </a:lnSpc>
            </a:pPr>
            <a:r>
              <a:rPr lang="ru-RU" sz="4400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м</a:t>
            </a:r>
            <a:r>
              <a:rPr lang="ru-RU" sz="4400" dirty="0" err="1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.</a:t>
            </a:r>
            <a:r>
              <a:rPr lang="ru-RU" sz="4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шина</a:t>
            </a:r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, </a:t>
            </a:r>
            <a:r>
              <a:rPr lang="ru-RU" sz="4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М</a:t>
            </a:r>
            <a:r>
              <a:rPr lang="ru-RU" sz="4400" dirty="0" err="1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.</a:t>
            </a:r>
            <a:r>
              <a:rPr lang="ru-RU" sz="4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сква</a:t>
            </a:r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, </a:t>
            </a:r>
            <a:r>
              <a:rPr lang="ru-RU" sz="4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за</a:t>
            </a:r>
            <a:r>
              <a:rPr lang="ru-RU" sz="4400" dirty="0" err="1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.</a:t>
            </a:r>
            <a:r>
              <a:rPr lang="ru-RU" sz="4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ц</a:t>
            </a:r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,</a:t>
            </a:r>
          </a:p>
          <a:p>
            <a:pPr algn="ctr">
              <a:lnSpc>
                <a:spcPct val="150000"/>
              </a:lnSpc>
            </a:pPr>
            <a:r>
              <a:rPr lang="ru-RU" sz="4400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к</a:t>
            </a:r>
            <a:r>
              <a:rPr lang="ru-RU" sz="4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ла</a:t>
            </a:r>
            <a:r>
              <a:rPr lang="ru-RU" sz="4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..</a:t>
            </a:r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, </a:t>
            </a:r>
            <a:r>
              <a:rPr lang="ru-RU" sz="4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д</a:t>
            </a:r>
            <a:r>
              <a:rPr lang="ru-RU" sz="4400" dirty="0" err="1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.</a:t>
            </a:r>
            <a:r>
              <a:rPr lang="ru-RU" sz="4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журный</a:t>
            </a:r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, </a:t>
            </a:r>
            <a:r>
              <a:rPr lang="ru-RU" sz="4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р</a:t>
            </a:r>
            <a:r>
              <a:rPr lang="ru-RU" sz="4400" dirty="0" err="1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.</a:t>
            </a:r>
            <a:r>
              <a:rPr lang="ru-RU" sz="4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бята</a:t>
            </a:r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,</a:t>
            </a:r>
          </a:p>
          <a:p>
            <a:pPr algn="ctr">
              <a:lnSpc>
                <a:spcPct val="150000"/>
              </a:lnSpc>
            </a:pPr>
            <a:r>
              <a:rPr lang="ru-RU" sz="4400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т</a:t>
            </a:r>
            <a:r>
              <a:rPr lang="ru-RU" sz="4400" dirty="0" err="1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.</a:t>
            </a:r>
            <a:r>
              <a:rPr lang="ru-RU" sz="4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традь</a:t>
            </a:r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, </a:t>
            </a:r>
            <a:r>
              <a:rPr lang="ru-RU" sz="4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учит</a:t>
            </a:r>
            <a:r>
              <a:rPr lang="ru-RU" sz="4400" dirty="0" err="1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.</a:t>
            </a:r>
            <a:r>
              <a:rPr lang="ru-RU" sz="4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льн</a:t>
            </a:r>
            <a:r>
              <a:rPr lang="ru-RU" sz="4400" dirty="0" err="1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.</a:t>
            </a:r>
            <a:r>
              <a:rPr lang="ru-RU" sz="4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ца</a:t>
            </a:r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.</a:t>
            </a:r>
            <a:endParaRPr lang="ru-RU" sz="44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  <a:p>
            <a:endParaRPr lang="ru-RU" sz="2800" dirty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2475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548680"/>
            <a:ext cx="8892480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М</a:t>
            </a:r>
            <a:r>
              <a:rPr lang="ru-RU" sz="4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е</a:t>
            </a:r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дведь, р</a:t>
            </a:r>
            <a:r>
              <a:rPr lang="ru-RU" sz="4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а</a:t>
            </a:r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бота, дев</a:t>
            </a:r>
            <a:r>
              <a:rPr lang="ru-RU" sz="4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о</a:t>
            </a:r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чка,</a:t>
            </a:r>
          </a:p>
          <a:p>
            <a:pPr algn="ctr">
              <a:lnSpc>
                <a:spcPct val="150000"/>
              </a:lnSpc>
            </a:pPr>
            <a:r>
              <a:rPr lang="ru-RU" sz="4400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м</a:t>
            </a:r>
            <a:r>
              <a:rPr lang="ru-RU" sz="4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а</a:t>
            </a:r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ш</a:t>
            </a:r>
            <a:r>
              <a:rPr lang="ru-RU" sz="4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и</a:t>
            </a:r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на, </a:t>
            </a:r>
            <a:r>
              <a:rPr lang="ru-RU" sz="4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Мо</a:t>
            </a:r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сква, за</a:t>
            </a:r>
            <a:r>
              <a:rPr lang="ru-RU" sz="4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я</a:t>
            </a:r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ц,</a:t>
            </a:r>
          </a:p>
          <a:p>
            <a:pPr algn="ctr">
              <a:lnSpc>
                <a:spcPct val="150000"/>
              </a:lnSpc>
            </a:pPr>
            <a:r>
              <a:rPr lang="ru-RU" sz="4400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к</a:t>
            </a:r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ла</a:t>
            </a:r>
            <a:r>
              <a:rPr lang="ru-RU" sz="4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сс</a:t>
            </a:r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, д</a:t>
            </a:r>
            <a:r>
              <a:rPr lang="ru-RU" sz="4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е</a:t>
            </a:r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журный, р</a:t>
            </a:r>
            <a:r>
              <a:rPr lang="ru-RU" sz="4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е</a:t>
            </a:r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бята,</a:t>
            </a:r>
          </a:p>
          <a:p>
            <a:pPr algn="ctr">
              <a:lnSpc>
                <a:spcPct val="150000"/>
              </a:lnSpc>
            </a:pPr>
            <a:r>
              <a:rPr lang="ru-RU" sz="4400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т</a:t>
            </a:r>
            <a:r>
              <a:rPr lang="ru-RU" sz="4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е</a:t>
            </a:r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традь, учит</a:t>
            </a:r>
            <a:r>
              <a:rPr lang="ru-RU" sz="4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е</a:t>
            </a:r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льн</a:t>
            </a:r>
            <a:r>
              <a:rPr lang="ru-RU" sz="4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и</a:t>
            </a:r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ца.</a:t>
            </a:r>
            <a:endParaRPr lang="ru-RU" sz="44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  <a:p>
            <a:endParaRPr lang="ru-RU" sz="2800" dirty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H="1">
            <a:off x="3071712" y="3870205"/>
            <a:ext cx="72008" cy="144016"/>
          </a:xfrm>
          <a:prstGeom prst="line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H="1">
            <a:off x="4951838" y="872947"/>
            <a:ext cx="72008" cy="144016"/>
          </a:xfrm>
          <a:prstGeom prst="line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>
            <a:off x="6444208" y="872947"/>
            <a:ext cx="72008" cy="144016"/>
          </a:xfrm>
          <a:prstGeom prst="line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H="1">
            <a:off x="2987824" y="1850266"/>
            <a:ext cx="72008" cy="144016"/>
          </a:xfrm>
          <a:prstGeom prst="line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>
            <a:off x="5940152" y="1850266"/>
            <a:ext cx="72008" cy="144016"/>
          </a:xfrm>
          <a:prstGeom prst="line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>
            <a:off x="6804248" y="1866516"/>
            <a:ext cx="72008" cy="144016"/>
          </a:xfrm>
          <a:prstGeom prst="line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7254771" y="2875294"/>
            <a:ext cx="72008" cy="144016"/>
          </a:xfrm>
          <a:prstGeom prst="line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4283968" y="2848662"/>
            <a:ext cx="72008" cy="144016"/>
          </a:xfrm>
          <a:prstGeom prst="line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>
            <a:off x="2771800" y="872947"/>
            <a:ext cx="72008" cy="144016"/>
          </a:xfrm>
          <a:prstGeom prst="line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4879830" y="3870205"/>
            <a:ext cx="72008" cy="144016"/>
          </a:xfrm>
          <a:prstGeom prst="line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3551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020866" y="1268760"/>
            <a:ext cx="5336717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Информационные источники</a:t>
            </a:r>
          </a:p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hlinkClick r:id="rId2"/>
              </a:rPr>
              <a:t>Фон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  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hlinkClick r:id="rId3"/>
              </a:rPr>
              <a:t>Цветы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  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hlinkClick r:id="rId4"/>
              </a:rPr>
              <a:t>Рамка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   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77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74806"/>
      </a:hlink>
      <a:folHlink>
        <a:srgbClr val="974806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</TotalTime>
  <Words>85</Words>
  <Application>Microsoft Office PowerPoint</Application>
  <PresentationFormat>Экран (4:3)</PresentationFormat>
  <Paragraphs>18</Paragraphs>
  <Slides>4</Slides>
  <Notes>0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Comic Sans MS</vt:lpstr>
      <vt:lpstr>Calibri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 класс</dc:title>
  <dc:creator>Фокина Лидия Петровна</dc:creator>
  <cp:keywords>Словарный диктант</cp:keywords>
  <cp:lastModifiedBy>Фокина Лидия Петровна</cp:lastModifiedBy>
  <cp:revision>37</cp:revision>
  <dcterms:created xsi:type="dcterms:W3CDTF">2014-07-06T18:18:01Z</dcterms:created>
  <dcterms:modified xsi:type="dcterms:W3CDTF">2018-04-15T14:20:10Z</dcterms:modified>
</cp:coreProperties>
</file>